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448" r:id="rId2"/>
    <p:sldId id="449" r:id="rId3"/>
    <p:sldId id="450" r:id="rId4"/>
    <p:sldId id="555" r:id="rId5"/>
    <p:sldId id="556" r:id="rId6"/>
    <p:sldId id="557" r:id="rId7"/>
    <p:sldId id="560" r:id="rId8"/>
    <p:sldId id="561" r:id="rId9"/>
    <p:sldId id="562" r:id="rId10"/>
    <p:sldId id="563" r:id="rId11"/>
    <p:sldId id="564" r:id="rId12"/>
    <p:sldId id="565" r:id="rId13"/>
    <p:sldId id="566" r:id="rId14"/>
  </p:sldIdLst>
  <p:sldSz cx="15544800" cy="10058400"/>
  <p:notesSz cx="9388475" cy="14874875"/>
  <p:embeddedFontLst>
    <p:embeddedFont>
      <p:font typeface="Amazon Ember" panose="020B0603020204020204" pitchFamily="34" charset="0"/>
      <p:regular r:id="rId17"/>
      <p:bold r:id="rId18"/>
      <p:italic r:id="rId19"/>
      <p:boldItalic r:id="rId20"/>
    </p:embeddedFont>
    <p:embeddedFont>
      <p:font typeface="Amazon Ember BOLD" panose="020B0703020204020204" pitchFamily="34" charset="0"/>
      <p:regular r:id="rId21"/>
      <p:bold r:id="rId22"/>
      <p:italic r:id="rId23"/>
      <p:boldItalic r:id="rId24"/>
    </p:embeddedFont>
    <p:embeddedFont>
      <p:font typeface="Amazon Ember Light" panose="020B0403020204020204" pitchFamily="34" charset="0"/>
      <p:regular r:id="rId25"/>
      <p:italic r:id="rId26"/>
    </p:embeddedFont>
    <p:embeddedFont>
      <p:font typeface="Amazon Ember Thin" panose="020B0303020204020204" pitchFamily="34" charset="0"/>
      <p:regular r:id="rId27"/>
      <p:italic r:id="rId28"/>
    </p:embeddedFont>
    <p:embeddedFont>
      <p:font typeface="Dubai Medium" panose="020B0603030403030204" pitchFamily="34" charset="-78"/>
      <p:regular r:id="rId29"/>
    </p:embeddedFont>
    <p:embeddedFont>
      <p:font typeface="Harlow Solid Italic" panose="04030604020F02020D02" pitchFamily="82" charset="0"/>
      <p:italic r:id="rId30"/>
    </p:embeddedFont>
    <p:embeddedFont>
      <p:font typeface="Segoe Script" panose="030B0504020000000003" pitchFamily="66" charset="0"/>
      <p:regular r:id="rId31"/>
      <p:bold r:id="rId32"/>
    </p:embeddedFont>
    <p:embeddedFont>
      <p:font typeface="Segoe UI" panose="020B0502040204020203" pitchFamily="34" charset="0"/>
      <p:regular r:id="rId33"/>
      <p:bold r:id="rId34"/>
      <p:italic r:id="rId35"/>
      <p:boldItalic r:id="rId36"/>
    </p:embeddedFont>
    <p:embeddedFont>
      <p:font typeface="Segoe UI Semilight" panose="020B0402040204020203" pitchFamily="34" charset="0"/>
      <p:regular r:id="rId37"/>
      <p:italic r:id="rId38"/>
    </p:embeddedFont>
    <p:embeddedFont>
      <p:font typeface="Trebuchet MS" panose="020B0603020202020204" pitchFamily="34" charset="0"/>
      <p:regular r:id="rId39"/>
      <p:bold r:id="rId40"/>
      <p:italic r:id="rId41"/>
      <p:boldItalic r:id="rId42"/>
    </p:embeddedFont>
  </p:embeddedFontLst>
  <p:defaultTextStyle>
    <a:defPPr>
      <a:defRPr lang="en-US"/>
    </a:defPPr>
    <a:lvl1pPr marL="0" algn="l" defTabSz="731441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1pPr>
    <a:lvl2pPr marL="731441" algn="l" defTabSz="731441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2pPr>
    <a:lvl3pPr marL="1462881" algn="l" defTabSz="731441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3pPr>
    <a:lvl4pPr marL="2194322" algn="l" defTabSz="731441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4pPr>
    <a:lvl5pPr marL="2925761" algn="l" defTabSz="731441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5pPr>
    <a:lvl6pPr marL="3657202" algn="l" defTabSz="731441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6pPr>
    <a:lvl7pPr marL="4388642" algn="l" defTabSz="731441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7pPr>
    <a:lvl8pPr marL="5120083" algn="l" defTabSz="731441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8pPr>
    <a:lvl9pPr marL="5851522" algn="l" defTabSz="731441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Barrie Alana Arliss" initials="" lastIdx="7" clrIdx="0"/>
  <p:cmAuthor id="1" name="Buie, Rick" initials="BR" lastIdx="79" clrIdx="1">
    <p:extLst>
      <p:ext uri="{19B8F6BF-5375-455C-9EA6-DF929625EA0E}">
        <p15:presenceInfo xmlns:p15="http://schemas.microsoft.com/office/powerpoint/2012/main" userId="S-1-5-21-1407069837-2091007605-538272213-26442236" providerId="AD"/>
      </p:ext>
    </p:extLst>
  </p:cmAuthor>
  <p:cmAuthor id="2" name="Microsoft Office User" initials="MOU" lastIdx="6" clrIdx="2">
    <p:extLst>
      <p:ext uri="{19B8F6BF-5375-455C-9EA6-DF929625EA0E}">
        <p15:presenceInfo xmlns:p15="http://schemas.microsoft.com/office/powerpoint/2012/main" userId="Microsoft Office User" providerId="None"/>
      </p:ext>
    </p:extLst>
  </p:cmAuthor>
  <p:cmAuthor id="3" name="Jonathan Bergstrom" initials="JB" lastIdx="32" clrIdx="3">
    <p:extLst>
      <p:ext uri="{19B8F6BF-5375-455C-9EA6-DF929625EA0E}">
        <p15:presenceInfo xmlns:p15="http://schemas.microsoft.com/office/powerpoint/2012/main" userId="6f9daa1b5534648e" providerId="Windows Live"/>
      </p:ext>
    </p:extLst>
  </p:cmAuthor>
  <p:cmAuthor id="4" name="ginny McCormick" initials="gM" lastIdx="43" clrIdx="4">
    <p:extLst>
      <p:ext uri="{19B8F6BF-5375-455C-9EA6-DF929625EA0E}">
        <p15:presenceInfo xmlns:p15="http://schemas.microsoft.com/office/powerpoint/2012/main" userId="ab1738a9f224be0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AA026"/>
    <a:srgbClr val="C7EBF9"/>
    <a:srgbClr val="B5D977"/>
    <a:srgbClr val="0096D6"/>
    <a:srgbClr val="47C1EC"/>
    <a:srgbClr val="D4E9B0"/>
    <a:srgbClr val="47C1EB"/>
    <a:srgbClr val="E3F6FC"/>
    <a:srgbClr val="04A8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86" autoAdjust="0"/>
    <p:restoredTop sz="62162" autoAdjust="0"/>
  </p:normalViewPr>
  <p:slideViewPr>
    <p:cSldViewPr snapToGrid="0" snapToObjects="1">
      <p:cViewPr varScale="1">
        <p:scale>
          <a:sx n="36" d="100"/>
          <a:sy n="36" d="100"/>
        </p:scale>
        <p:origin x="197" y="4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51" d="100"/>
          <a:sy n="51" d="100"/>
        </p:scale>
        <p:origin x="3232" y="22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9" Type="http://schemas.openxmlformats.org/officeDocument/2006/relationships/font" Target="fonts/font23.fntdata"/><Relationship Id="rId21" Type="http://schemas.openxmlformats.org/officeDocument/2006/relationships/font" Target="fonts/font5.fntdata"/><Relationship Id="rId34" Type="http://schemas.openxmlformats.org/officeDocument/2006/relationships/font" Target="fonts/font18.fntdata"/><Relationship Id="rId42" Type="http://schemas.openxmlformats.org/officeDocument/2006/relationships/font" Target="fonts/font26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font" Target="fonts/font21.fntdata"/><Relationship Id="rId40" Type="http://schemas.openxmlformats.org/officeDocument/2006/relationships/font" Target="fonts/font24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font" Target="fonts/font20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font" Target="fonts/font19.fntdata"/><Relationship Id="rId43" Type="http://schemas.openxmlformats.org/officeDocument/2006/relationships/commentAuthors" Target="commentAuthor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font" Target="fonts/font17.fntdata"/><Relationship Id="rId38" Type="http://schemas.openxmlformats.org/officeDocument/2006/relationships/font" Target="fonts/font22.fntdata"/><Relationship Id="rId46" Type="http://schemas.openxmlformats.org/officeDocument/2006/relationships/theme" Target="theme/theme1.xml"/><Relationship Id="rId20" Type="http://schemas.openxmlformats.org/officeDocument/2006/relationships/font" Target="fonts/font4.fntdata"/><Relationship Id="rId41" Type="http://schemas.openxmlformats.org/officeDocument/2006/relationships/font" Target="fonts/font25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68650" cy="744996"/>
          </a:xfrm>
          <a:prstGeom prst="rect">
            <a:avLst/>
          </a:prstGeom>
        </p:spPr>
        <p:txBody>
          <a:bodyPr vert="horz" lIns="89858" tIns="44929" rIns="89858" bIns="44929" rtlCol="0"/>
          <a:lstStyle>
            <a:lvl1pPr algn="l">
              <a:defRPr sz="1200"/>
            </a:lvl1pPr>
          </a:lstStyle>
          <a:p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318273" y="0"/>
            <a:ext cx="4068650" cy="744996"/>
          </a:xfrm>
          <a:prstGeom prst="rect">
            <a:avLst/>
          </a:prstGeom>
        </p:spPr>
        <p:txBody>
          <a:bodyPr vert="horz" lIns="89858" tIns="44929" rIns="89858" bIns="44929" rtlCol="0"/>
          <a:lstStyle>
            <a:lvl1pPr algn="r">
              <a:defRPr sz="1200"/>
            </a:lvl1pPr>
          </a:lstStyle>
          <a:p>
            <a:fld id="{270A2F2F-CFF9-4CE5-ABD8-D4B170FC8863}" type="datetimeFigureOut">
              <a:rPr lang="en-US" smtClean="0">
                <a:latin typeface="Segoe UI" panose="020B0502040204020203" pitchFamily="34" charset="0"/>
                <a:cs typeface="Segoe UI" panose="020B0502040204020203" pitchFamily="34" charset="0"/>
              </a:rPr>
              <a:t>10/24/2022</a:t>
            </a:fld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14129879"/>
            <a:ext cx="4068650" cy="744996"/>
          </a:xfrm>
          <a:prstGeom prst="rect">
            <a:avLst/>
          </a:prstGeom>
        </p:spPr>
        <p:txBody>
          <a:bodyPr vert="horz" lIns="89858" tIns="44929" rIns="89858" bIns="44929" rtlCol="0" anchor="b"/>
          <a:lstStyle>
            <a:lvl1pPr algn="l">
              <a:defRPr sz="1200"/>
            </a:lvl1pPr>
          </a:lstStyle>
          <a:p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318273" y="14129879"/>
            <a:ext cx="4068650" cy="744996"/>
          </a:xfrm>
          <a:prstGeom prst="rect">
            <a:avLst/>
          </a:prstGeom>
        </p:spPr>
        <p:txBody>
          <a:bodyPr vert="horz" lIns="89858" tIns="44929" rIns="89858" bIns="44929" rtlCol="0" anchor="b"/>
          <a:lstStyle>
            <a:lvl1pPr algn="r">
              <a:defRPr sz="1200"/>
            </a:lvl1pPr>
          </a:lstStyle>
          <a:p>
            <a:fld id="{8576D46E-833B-4FD2-820F-33C140C6C5BA}" type="slidenum">
              <a:rPr lang="en-US" smtClean="0">
                <a:latin typeface="Segoe UI" panose="020B0502040204020203" pitchFamily="34" charset="0"/>
                <a:cs typeface="Segoe UI" panose="020B0502040204020203" pitchFamily="34" charset="0"/>
              </a:rPr>
              <a:t>‹#›</a:t>
            </a:fld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64360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19.jpeg>
</file>

<file path=ppt/media/image20.png>
</file>

<file path=ppt/media/image2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68339" cy="743744"/>
          </a:xfrm>
          <a:prstGeom prst="rect">
            <a:avLst/>
          </a:prstGeom>
        </p:spPr>
        <p:txBody>
          <a:bodyPr vert="horz" lIns="138627" tIns="69314" rIns="138627" bIns="69314" rtlCol="0"/>
          <a:lstStyle>
            <a:lvl1pPr algn="l">
              <a:defRPr sz="19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317963" y="0"/>
            <a:ext cx="4068339" cy="743744"/>
          </a:xfrm>
          <a:prstGeom prst="rect">
            <a:avLst/>
          </a:prstGeom>
        </p:spPr>
        <p:txBody>
          <a:bodyPr vert="horz" lIns="138627" tIns="69314" rIns="138627" bIns="69314" rtlCol="0"/>
          <a:lstStyle>
            <a:lvl1pPr algn="r">
              <a:defRPr sz="19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8CEAF84F-AE06-7C4B-81DA-C19B1498DB6D}" type="datetimeFigureOut">
              <a:rPr lang="en-US" smtClean="0"/>
              <a:pPr/>
              <a:t>10/24/2022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1116013"/>
            <a:ext cx="8620125" cy="55784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138627" tIns="69314" rIns="138627" bIns="69314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38848" y="7065566"/>
            <a:ext cx="7510780" cy="6693694"/>
          </a:xfrm>
          <a:prstGeom prst="rect">
            <a:avLst/>
          </a:prstGeom>
        </p:spPr>
        <p:txBody>
          <a:bodyPr vert="horz" lIns="138627" tIns="69314" rIns="138627" bIns="69314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4128550"/>
            <a:ext cx="4068339" cy="743744"/>
          </a:xfrm>
          <a:prstGeom prst="rect">
            <a:avLst/>
          </a:prstGeom>
        </p:spPr>
        <p:txBody>
          <a:bodyPr vert="horz" lIns="138627" tIns="69314" rIns="138627" bIns="69314" rtlCol="0" anchor="b"/>
          <a:lstStyle>
            <a:lvl1pPr algn="l">
              <a:defRPr sz="19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317963" y="14128550"/>
            <a:ext cx="4068339" cy="743744"/>
          </a:xfrm>
          <a:prstGeom prst="rect">
            <a:avLst/>
          </a:prstGeom>
        </p:spPr>
        <p:txBody>
          <a:bodyPr vert="horz" lIns="138627" tIns="69314" rIns="138627" bIns="69314" rtlCol="0" anchor="b"/>
          <a:lstStyle>
            <a:lvl1pPr algn="r">
              <a:defRPr sz="19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AF7A91F6-C84C-D54B-9DE1-2A2DF49EE0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20814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indent="0" algn="l" defTabSz="731441" rtl="0" eaLnBrk="1" latinLnBrk="0" hangingPunct="1">
      <a:lnSpc>
        <a:spcPct val="110000"/>
      </a:lnSpc>
      <a:spcBef>
        <a:spcPts val="2000"/>
      </a:spcBef>
      <a:buFont typeface="Arial"/>
      <a:buNone/>
      <a:defRPr lang="en-US" sz="2000" b="0" kern="1200" cap="none" spc="50" baseline="0" dirty="0">
        <a:gradFill>
          <a:gsLst>
            <a:gs pos="14159">
              <a:schemeClr val="tx1"/>
            </a:gs>
            <a:gs pos="32000">
              <a:schemeClr val="tx1"/>
            </a:gs>
          </a:gsLst>
          <a:lin ang="5400000" scaled="1"/>
        </a:gradFill>
        <a:latin typeface="Segoe UI Semilight" panose="020B0402040204020203" pitchFamily="34" charset="0"/>
        <a:ea typeface="+mn-ea"/>
        <a:cs typeface="Segoe UI Semilight" panose="020B0402040204020203" pitchFamily="34" charset="0"/>
      </a:defRPr>
    </a:lvl1pPr>
    <a:lvl2pPr marL="0" indent="0" algn="l" defTabSz="731441" rtl="0" eaLnBrk="1" latinLnBrk="0" hangingPunct="1">
      <a:lnSpc>
        <a:spcPct val="110000"/>
      </a:lnSpc>
      <a:spcBef>
        <a:spcPts val="2000"/>
      </a:spcBef>
      <a:buFont typeface="Arial"/>
      <a:buNone/>
      <a:defRPr lang="en-US" sz="2000" b="0" kern="1200" cap="none" spc="50" baseline="0" dirty="0">
        <a:gradFill>
          <a:gsLst>
            <a:gs pos="14159">
              <a:schemeClr val="tx1"/>
            </a:gs>
            <a:gs pos="32000">
              <a:schemeClr val="tx1"/>
            </a:gs>
          </a:gsLst>
          <a:lin ang="5400000" scaled="1"/>
        </a:gradFill>
        <a:latin typeface="Segoe UI Semilight" panose="020B0402040204020203" pitchFamily="34" charset="0"/>
        <a:ea typeface="+mn-ea"/>
        <a:cs typeface="Segoe UI Semilight" panose="020B0402040204020203" pitchFamily="34" charset="0"/>
      </a:defRPr>
    </a:lvl2pPr>
    <a:lvl3pPr marL="0" indent="0" algn="l" defTabSz="731441" rtl="0" eaLnBrk="1" latinLnBrk="0" hangingPunct="1">
      <a:lnSpc>
        <a:spcPct val="110000"/>
      </a:lnSpc>
      <a:spcBef>
        <a:spcPts val="2000"/>
      </a:spcBef>
      <a:buFont typeface="Arial"/>
      <a:buNone/>
      <a:defRPr lang="en-US" sz="2000" b="0" kern="1200" cap="none" spc="50" baseline="0" dirty="0">
        <a:gradFill>
          <a:gsLst>
            <a:gs pos="14159">
              <a:schemeClr val="tx1"/>
            </a:gs>
            <a:gs pos="32000">
              <a:schemeClr val="tx1"/>
            </a:gs>
          </a:gsLst>
          <a:lin ang="5400000" scaled="1"/>
        </a:gradFill>
        <a:latin typeface="Segoe UI Semilight" panose="020B0402040204020203" pitchFamily="34" charset="0"/>
        <a:ea typeface="+mn-ea"/>
        <a:cs typeface="Segoe UI Semilight" panose="020B0402040204020203" pitchFamily="34" charset="0"/>
      </a:defRPr>
    </a:lvl3pPr>
    <a:lvl4pPr marL="0" indent="0" algn="l" defTabSz="731441" rtl="0" eaLnBrk="1" latinLnBrk="0" hangingPunct="1">
      <a:lnSpc>
        <a:spcPct val="110000"/>
      </a:lnSpc>
      <a:spcBef>
        <a:spcPts val="2000"/>
      </a:spcBef>
      <a:buFont typeface="Arial"/>
      <a:buNone/>
      <a:defRPr lang="en-US" sz="2000" b="0" kern="1200" cap="none" spc="50" baseline="0" dirty="0">
        <a:gradFill>
          <a:gsLst>
            <a:gs pos="14159">
              <a:schemeClr val="tx1"/>
            </a:gs>
            <a:gs pos="32000">
              <a:schemeClr val="tx1"/>
            </a:gs>
          </a:gsLst>
          <a:lin ang="5400000" scaled="1"/>
        </a:gradFill>
        <a:latin typeface="Segoe UI Semilight" panose="020B0402040204020203" pitchFamily="34" charset="0"/>
        <a:ea typeface="+mn-ea"/>
        <a:cs typeface="Segoe UI Semilight" panose="020B0402040204020203" pitchFamily="34" charset="0"/>
      </a:defRPr>
    </a:lvl4pPr>
    <a:lvl5pPr marL="0" indent="0" algn="l" defTabSz="731441" rtl="0" eaLnBrk="1" latinLnBrk="0" hangingPunct="1">
      <a:lnSpc>
        <a:spcPct val="110000"/>
      </a:lnSpc>
      <a:spcBef>
        <a:spcPts val="2000"/>
      </a:spcBef>
      <a:buFont typeface="Arial"/>
      <a:buNone/>
      <a:defRPr lang="en-US" sz="2000" b="0" kern="1200" cap="none" spc="50" baseline="0" dirty="0">
        <a:gradFill>
          <a:gsLst>
            <a:gs pos="14159">
              <a:schemeClr val="tx1"/>
            </a:gs>
            <a:gs pos="32000">
              <a:schemeClr val="tx1"/>
            </a:gs>
          </a:gsLst>
          <a:lin ang="5400000" scaled="1"/>
        </a:gradFill>
        <a:latin typeface="Segoe UI Semilight" panose="020B0402040204020203" pitchFamily="34" charset="0"/>
        <a:ea typeface="+mn-ea"/>
        <a:cs typeface="Segoe UI Semilight" panose="020B0402040204020203" pitchFamily="34" charset="0"/>
      </a:defRPr>
    </a:lvl5pPr>
    <a:lvl6pPr marL="3657202" algn="l" defTabSz="731441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6pPr>
    <a:lvl7pPr marL="4388642" algn="l" defTabSz="731441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7pPr>
    <a:lvl8pPr marL="5120083" algn="l" defTabSz="731441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8pPr>
    <a:lvl9pPr marL="5851522" algn="l" defTabSz="731441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7A91F6-C84C-D54B-9DE1-2A2DF49EE04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6535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7A91F6-C84C-D54B-9DE1-2A2DF49EE04F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49273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are so many mediums of communication we use on a daily basis it can be easy to lose sight of how to do it effectively. In this session we will take a brief look at some basic principles to communicate effectively across platforms.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7A91F6-C84C-D54B-9DE1-2A2DF49EE04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92279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Amazon Ember Light" panose="020B0403020204020204" pitchFamily="34" charset="0"/>
              </a:rPr>
              <a:t>In the active voice, the subject acts on the object of the sentence (</a:t>
            </a:r>
            <a:r>
              <a:rPr lang="en-US" b="0" i="1" dirty="0">
                <a:solidFill>
                  <a:srgbClr val="000000"/>
                </a:solidFill>
                <a:effectLst/>
                <a:latin typeface="Amazon Ember Light" panose="020B0403020204020204" pitchFamily="34" charset="0"/>
              </a:rPr>
              <a:t>"Steve chopped wood"</a:t>
            </a:r>
            <a:r>
              <a:rPr lang="en-US" b="0" i="0" dirty="0">
                <a:solidFill>
                  <a:srgbClr val="000000"/>
                </a:solidFill>
                <a:effectLst/>
                <a:latin typeface="Amazon Ember Light" panose="020B0403020204020204" pitchFamily="34" charset="0"/>
              </a:rPr>
              <a:t>) and there is always both a subject and an object i.e. the verb must be transitive. In the passive voice, the subject is acted upon (</a:t>
            </a:r>
            <a:r>
              <a:rPr lang="en-US" b="0" i="1" dirty="0">
                <a:solidFill>
                  <a:srgbClr val="000000"/>
                </a:solidFill>
                <a:effectLst/>
                <a:latin typeface="Amazon Ember Light" panose="020B0403020204020204" pitchFamily="34" charset="0"/>
              </a:rPr>
              <a:t>"The wood was chopped by Steve"</a:t>
            </a:r>
            <a:r>
              <a:rPr lang="en-US" b="0" i="0" dirty="0">
                <a:solidFill>
                  <a:srgbClr val="000000"/>
                </a:solidFill>
                <a:effectLst/>
                <a:latin typeface="Amazon Ember Light" panose="020B0403020204020204" pitchFamily="34" charset="0"/>
              </a:rPr>
              <a:t>) and the object is optional (</a:t>
            </a:r>
            <a:r>
              <a:rPr lang="en-US" b="0" i="1" dirty="0">
                <a:solidFill>
                  <a:srgbClr val="000000"/>
                </a:solidFill>
                <a:effectLst/>
                <a:latin typeface="Amazon Ember Light" panose="020B0403020204020204" pitchFamily="34" charset="0"/>
              </a:rPr>
              <a:t>"The wood was chopped"</a:t>
            </a:r>
            <a:r>
              <a:rPr lang="en-US" b="0" i="0" dirty="0">
                <a:solidFill>
                  <a:srgbClr val="000000"/>
                </a:solidFill>
                <a:effectLst/>
                <a:latin typeface="Amazon Ember Light" panose="020B0403020204020204" pitchFamily="34" charset="0"/>
              </a:rPr>
              <a:t>).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Amazon Ember Light" panose="020B0403020204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7A91F6-C84C-D54B-9DE1-2A2DF49EE04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67731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b="0" i="1" dirty="0">
                <a:solidFill>
                  <a:srgbClr val="000000"/>
                </a:solidFill>
                <a:effectLst/>
                <a:latin typeface="Amazon Ember Light" panose="020B0403020204020204" pitchFamily="34" charset="0"/>
              </a:rPr>
              <a:t>"We will </a:t>
            </a:r>
            <a:r>
              <a:rPr lang="en-US" b="0" i="1" u="sng" dirty="0">
                <a:solidFill>
                  <a:srgbClr val="000000"/>
                </a:solidFill>
                <a:effectLst/>
                <a:latin typeface="Amazon Ember Light" panose="020B0403020204020204" pitchFamily="34" charset="0"/>
              </a:rPr>
              <a:t>completely</a:t>
            </a:r>
            <a:r>
              <a:rPr lang="en-US" b="0" i="1" dirty="0">
                <a:solidFill>
                  <a:srgbClr val="000000"/>
                </a:solidFill>
                <a:effectLst/>
                <a:latin typeface="Amazon Ember Light" panose="020B0403020204020204" pitchFamily="34" charset="0"/>
              </a:rPr>
              <a:t> resolve the issue with Locker Bingo</a:t>
            </a:r>
            <a:r>
              <a:rPr lang="en-US" b="0" i="0" dirty="0">
                <a:solidFill>
                  <a:srgbClr val="000000"/>
                </a:solidFill>
                <a:effectLst/>
                <a:latin typeface="Amazon Ember Light" panose="020B0403020204020204" pitchFamily="34" charset="0"/>
              </a:rPr>
              <a:t> which </a:t>
            </a:r>
            <a:r>
              <a:rPr lang="en-US" b="0" i="1" dirty="0">
                <a:solidFill>
                  <a:srgbClr val="000000"/>
                </a:solidFill>
                <a:effectLst/>
                <a:latin typeface="Amazon Ember Light" panose="020B0403020204020204" pitchFamily="34" charset="0"/>
              </a:rPr>
              <a:t>will </a:t>
            </a:r>
            <a:r>
              <a:rPr lang="en-US" b="0" i="1" u="sng" dirty="0">
                <a:solidFill>
                  <a:srgbClr val="000000"/>
                </a:solidFill>
                <a:effectLst/>
                <a:latin typeface="Amazon Ember Light" panose="020B0403020204020204" pitchFamily="34" charset="0"/>
              </a:rPr>
              <a:t>clearly</a:t>
            </a:r>
            <a:r>
              <a:rPr lang="en-US" b="0" i="1" dirty="0">
                <a:solidFill>
                  <a:srgbClr val="000000"/>
                </a:solidFill>
                <a:effectLst/>
                <a:latin typeface="Amazon Ember Light" panose="020B0403020204020204" pitchFamily="34" charset="0"/>
              </a:rPr>
              <a:t> improve the customer experience"</a:t>
            </a:r>
            <a:r>
              <a:rPr lang="en-US" b="0" i="0" dirty="0">
                <a:solidFill>
                  <a:srgbClr val="000000"/>
                </a:solidFill>
                <a:effectLst/>
                <a:latin typeface="Amazon Ember Light" panose="020B0403020204020204" pitchFamily="34" charset="0"/>
              </a:rPr>
              <a:t> are both shorter and stronger without the adverbs.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7A91F6-C84C-D54B-9DE1-2A2DF49EE04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60284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7A91F6-C84C-D54B-9DE1-2A2DF49EE04F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2128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7A91F6-C84C-D54B-9DE1-2A2DF49EE04F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90123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7A91F6-C84C-D54B-9DE1-2A2DF49EE04F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18725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7A91F6-C84C-D54B-9DE1-2A2DF49EE04F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43279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7A91F6-C84C-D54B-9DE1-2A2DF49EE04F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54963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hyperlink" Target="https://tiny.amazon.com/1cb8gkr1x/chrogoogwebsdetafullfdpo" TargetMode="External"/><Relationship Id="rId7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10" Type="http://schemas.openxmlformats.org/officeDocument/2006/relationships/image" Target="../media/image2.emf"/><Relationship Id="rId4" Type="http://schemas.openxmlformats.org/officeDocument/2006/relationships/image" Target="../media/image8.png"/><Relationship Id="rId9" Type="http://schemas.openxmlformats.org/officeDocument/2006/relationships/image" Target="../media/image6.png"/></Relationships>
</file>

<file path=ppt/slideLayouts/_rels/slideLayout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hyperlink" Target="https://tiny.amazon.com/1cb8gkr1x/chrogoogwebsdetafullfdpo" TargetMode="External"/><Relationship Id="rId7" Type="http://schemas.openxmlformats.org/officeDocument/2006/relationships/image" Target="../media/image5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10" Type="http://schemas.openxmlformats.org/officeDocument/2006/relationships/image" Target="../media/image2.emf"/><Relationship Id="rId4" Type="http://schemas.openxmlformats.org/officeDocument/2006/relationships/image" Target="../media/image8.png"/><Relationship Id="rId9" Type="http://schemas.openxmlformats.org/officeDocument/2006/relationships/image" Target="../media/image6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2.png"/><Relationship Id="rId7" Type="http://schemas.openxmlformats.org/officeDocument/2006/relationships/image" Target="../media/image10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10" Type="http://schemas.openxmlformats.org/officeDocument/2006/relationships/image" Target="../media/image6.png"/><Relationship Id="rId4" Type="http://schemas.openxmlformats.org/officeDocument/2006/relationships/hyperlink" Target="https://tiny.amazon.com/1cb8gkr1x/chrogoogwebsdetafullfdpo" TargetMode="External"/><Relationship Id="rId9" Type="http://schemas.openxmlformats.org/officeDocument/2006/relationships/image" Target="../media/image11.png"/></Relationships>
</file>

<file path=ppt/slideLayouts/_rels/slideLayout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2.png"/><Relationship Id="rId7" Type="http://schemas.openxmlformats.org/officeDocument/2006/relationships/image" Target="../media/image10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10" Type="http://schemas.openxmlformats.org/officeDocument/2006/relationships/image" Target="../media/image6.png"/><Relationship Id="rId4" Type="http://schemas.openxmlformats.org/officeDocument/2006/relationships/hyperlink" Target="https://tiny.amazon.com/1cb8gkr1x/chrogoogwebsdetafullfdpo" TargetMode="External"/><Relationship Id="rId9" Type="http://schemas.openxmlformats.org/officeDocument/2006/relationships/image" Target="../media/image11.png"/></Relationships>
</file>

<file path=ppt/slideLayouts/_rels/slideLayout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3.png"/><Relationship Id="rId7" Type="http://schemas.openxmlformats.org/officeDocument/2006/relationships/image" Target="../media/image5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hyperlink" Target="https://tiny.amazon.com/1cb8gkr1x/chrogoogwebsdetafullfdpo" TargetMode="External"/><Relationship Id="rId9" Type="http://schemas.openxmlformats.org/officeDocument/2006/relationships/image" Target="../media/image6.png"/></Relationships>
</file>

<file path=ppt/slideLayouts/_rels/slideLayout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emf"/><Relationship Id="rId7" Type="http://schemas.openxmlformats.org/officeDocument/2006/relationships/hyperlink" Target="https://tiny.amazon.com/1cb8gkr1x/chrogoogwebsdetafullfdpo" TargetMode="External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9.png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bg>
      <p:bgPr>
        <a:solidFill>
          <a:srgbClr val="00A8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1134616" y="8708849"/>
            <a:ext cx="9700487" cy="236366"/>
          </a:xfrm>
        </p:spPr>
        <p:txBody>
          <a:bodyPr lIns="0" tIns="0" rIns="0" bIns="0">
            <a:noAutofit/>
          </a:bodyPr>
          <a:lstStyle>
            <a:lvl1pPr mar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lang="en-US" sz="2000" b="0" kern="1200" cap="all" spc="50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Segoe UI" panose="020B0502040204020203" pitchFamily="34" charset="0"/>
              </a:defRPr>
            </a:lvl1pPr>
            <a:lvl2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Presented by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1134615" y="8316791"/>
            <a:ext cx="6601689" cy="236366"/>
          </a:xfrm>
        </p:spPr>
        <p:txBody>
          <a:bodyPr vert="horz" lIns="0" tIns="0" rIns="0" bIns="0" rtlCol="0">
            <a:noAutofit/>
          </a:bodyPr>
          <a:lstStyle>
            <a:lvl1pPr>
              <a:defRPr lang="en-US" b="1" cap="all" spc="500" baseline="0" dirty="0">
                <a:latin typeface="Amazon Ember" panose="02000000000000000000" pitchFamily="2" charset="0"/>
                <a:ea typeface="Amazon Ember" panose="02000000000000000000" pitchFamily="2" charset="0"/>
                <a:cs typeface="Segoe UI" panose="020B0502040204020203" pitchFamily="34" charset="0"/>
              </a:defRPr>
            </a:lvl1pPr>
          </a:lstStyle>
          <a:p>
            <a:pPr lvl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</a:pPr>
            <a:r>
              <a:rPr lang="en-US" dirty="0"/>
              <a:t>Date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1134615" y="5057423"/>
            <a:ext cx="9708333" cy="349998"/>
          </a:xfrm>
        </p:spPr>
        <p:txBody>
          <a:bodyPr wrap="none" lIns="0" tIns="0" rIns="0" bIns="0">
            <a:noAutofit/>
          </a:bodyPr>
          <a:lstStyle>
            <a:lvl1pPr marL="0" indent="0" algn="l" defTabSz="731441" rtl="0" eaLnBrk="1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None/>
              <a:defRPr lang="en-US" sz="2000" b="1" kern="1200" cap="all" spc="50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Amazon Ember" panose="02000000000000000000" pitchFamily="2" charset="0"/>
                <a:ea typeface="Amazon Ember" panose="02000000000000000000" pitchFamily="2" charset="0"/>
                <a:cs typeface="Segoe UI" panose="020B0502040204020203" pitchFamily="34" charset="0"/>
              </a:defRPr>
            </a:lvl1pPr>
            <a:lvl2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project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1082825" y="5407420"/>
            <a:ext cx="9760123" cy="1043834"/>
          </a:xfrm>
        </p:spPr>
        <p:txBody>
          <a:bodyPr wrap="none" lIns="0" tIns="0" rIns="0" bIns="0" anchor="b" anchorCtr="0">
            <a:noAutofit/>
          </a:bodyPr>
          <a:lstStyle>
            <a:lvl1pPr mar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600" b="0" kern="1200" cap="all" spc="700" baseline="0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Headline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1147294" y="7932988"/>
            <a:ext cx="401218" cy="0"/>
          </a:xfrm>
          <a:prstGeom prst="line">
            <a:avLst/>
          </a:prstGeom>
          <a:noFill/>
          <a:ln w="12700">
            <a:solidFill>
              <a:schemeClr val="tx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1080439-FFA1-FC44-9CE9-3BFAFE4BB977}"/>
              </a:ext>
            </a:extLst>
          </p:cNvPr>
          <p:cNvSpPr txBox="1"/>
          <p:nvPr userDrawn="1"/>
        </p:nvSpPr>
        <p:spPr>
          <a:xfrm>
            <a:off x="171450" y="-328613"/>
            <a:ext cx="0" cy="0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endParaRPr lang="en-US" sz="2000" spc="50" dirty="0">
              <a:gradFill>
                <a:gsLst>
                  <a:gs pos="14159">
                    <a:schemeClr val="tx1"/>
                  </a:gs>
                  <a:gs pos="32000">
                    <a:schemeClr val="tx1"/>
                  </a:gs>
                </a:gsLst>
                <a:lin ang="5400000" scaled="1"/>
              </a:gra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C6955C-0F15-5747-96B4-BFE1DF313252}"/>
              </a:ext>
            </a:extLst>
          </p:cNvPr>
          <p:cNvSpPr txBox="1"/>
          <p:nvPr userDrawn="1"/>
        </p:nvSpPr>
        <p:spPr>
          <a:xfrm>
            <a:off x="342900" y="-400050"/>
            <a:ext cx="0" cy="0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endParaRPr lang="en-US" sz="2000" spc="50" dirty="0">
              <a:gradFill>
                <a:gsLst>
                  <a:gs pos="14159">
                    <a:schemeClr val="tx1"/>
                  </a:gs>
                  <a:gs pos="32000">
                    <a:schemeClr val="tx1"/>
                  </a:gs>
                </a:gsLst>
                <a:lin ang="5400000" scaled="1"/>
              </a:gra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992AA4-670F-3E49-B58D-6C8DF8D3D4DB}"/>
              </a:ext>
            </a:extLst>
          </p:cNvPr>
          <p:cNvSpPr txBox="1"/>
          <p:nvPr userDrawn="1"/>
        </p:nvSpPr>
        <p:spPr>
          <a:xfrm>
            <a:off x="628650" y="828675"/>
            <a:ext cx="0" cy="0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endParaRPr lang="en-US" sz="2000" spc="50" dirty="0">
              <a:gradFill>
                <a:gsLst>
                  <a:gs pos="14159">
                    <a:schemeClr val="tx1"/>
                  </a:gs>
                  <a:gs pos="32000">
                    <a:schemeClr val="tx1"/>
                  </a:gs>
                </a:gsLst>
                <a:lin ang="5400000" scaled="1"/>
              </a:gra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D5936DF-E3D7-E144-BB81-B47989F9F1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2480" y="867526"/>
            <a:ext cx="2575376" cy="8900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C6E6C4B-AB3B-414C-AD0B-D36E8F74329B}"/>
              </a:ext>
            </a:extLst>
          </p:cNvPr>
          <p:cNvSpPr txBox="1"/>
          <p:nvPr userDrawn="1"/>
        </p:nvSpPr>
        <p:spPr>
          <a:xfrm>
            <a:off x="3429000" y="-647700"/>
            <a:ext cx="0" cy="0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endParaRPr lang="en-US" sz="2000" spc="50" dirty="0">
              <a:gradFill>
                <a:gsLst>
                  <a:gs pos="14159">
                    <a:schemeClr val="tx1"/>
                  </a:gs>
                  <a:gs pos="32000">
                    <a:schemeClr val="tx1"/>
                  </a:gs>
                </a:gsLst>
                <a:lin ang="5400000" scaled="1"/>
              </a:gra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6961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_Prim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lide Number Placeholder 29"/>
          <p:cNvSpPr txBox="1">
            <a:spLocks/>
          </p:cNvSpPr>
          <p:nvPr userDrawn="1"/>
        </p:nvSpPr>
        <p:spPr>
          <a:xfrm>
            <a:off x="14055090" y="9619851"/>
            <a:ext cx="1032512" cy="438549"/>
          </a:xfrm>
          <a:prstGeom prst="rect">
            <a:avLst/>
          </a:prstGeom>
        </p:spPr>
        <p:txBody>
          <a:bodyPr vert="horz" lIns="0" tIns="73144" rIns="0" bIns="73144" rtlCol="0" anchor="t" anchorCtr="0"/>
          <a:lstStyle>
            <a:defPPr>
              <a:defRPr lang="en-US"/>
            </a:defPPr>
            <a:lvl1pPr marR="0" lvl="0" indent="0" algn="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0" normalizeH="0" baseline="0">
                <a:ln>
                  <a:noFill/>
                </a:ln>
                <a:gradFill>
                  <a:gsLst>
                    <a:gs pos="59836">
                      <a:schemeClr val="tx1">
                        <a:lumMod val="75000"/>
                      </a:schemeClr>
                    </a:gs>
                    <a:gs pos="46000">
                      <a:schemeClr val="tx1">
                        <a:lumMod val="75000"/>
                      </a:schemeClr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73144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20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8864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20083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515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4CBCE68E-177C-4375-BADE-A3A412806AB2}" type="slidenum">
              <a:rPr lang="en-US" noProof="0" smtClean="0"/>
              <a:pPr lvl="0"/>
              <a:t>‹#›</a:t>
            </a:fld>
            <a:endParaRPr lang="en-US" noProof="0" dirty="0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1134615" y="5057423"/>
            <a:ext cx="9708333" cy="349997"/>
          </a:xfrm>
        </p:spPr>
        <p:txBody>
          <a:bodyPr wrap="none" lIns="0" tIns="0" rIns="0" bIns="0">
            <a:noAutofit/>
          </a:bodyPr>
          <a:lstStyle>
            <a:lvl1pPr marL="0" indent="0" algn="l" defTabSz="731441" rtl="0" eaLnBrk="1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None/>
              <a:defRPr lang="en-US" sz="2000" b="1" kern="1200" cap="all" spc="500" baseline="0" dirty="0" smtClean="0">
                <a:gradFill>
                  <a:gsLst>
                    <a:gs pos="59868">
                      <a:schemeClr val="tx2"/>
                    </a:gs>
                    <a:gs pos="50658">
                      <a:schemeClr val="tx2"/>
                    </a:gs>
                  </a:gsLst>
                  <a:lin ang="5400000" scaled="1"/>
                </a:gradFill>
                <a:latin typeface="Amazon Ember" panose="02000000000000000000" pitchFamily="2" charset="0"/>
                <a:ea typeface="Amazon Ember" panose="02000000000000000000" pitchFamily="2" charset="0"/>
                <a:cs typeface="Segoe UI" panose="020B0502040204020203" pitchFamily="34" charset="0"/>
              </a:defRPr>
            </a:lvl1pPr>
            <a:lvl2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PREHEADER</a:t>
            </a:r>
            <a:endParaRPr lang="en-US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1082825" y="5407420"/>
            <a:ext cx="9760123" cy="1043834"/>
          </a:xfrm>
        </p:spPr>
        <p:txBody>
          <a:bodyPr wrap="none" lIns="0" tIns="0" rIns="0" bIns="0" anchor="b" anchorCtr="0">
            <a:noAutofit/>
          </a:bodyPr>
          <a:lstStyle>
            <a:lvl1pPr mar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600" b="0" kern="1200" cap="all" spc="700" baseline="0" dirty="0">
                <a:gradFill>
                  <a:gsLst>
                    <a:gs pos="50658">
                      <a:schemeClr val="bg1"/>
                    </a:gs>
                    <a:gs pos="33000">
                      <a:schemeClr val="bg1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SECTION TITLE</a:t>
            </a:r>
            <a:endParaRPr lang="en-US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E257AC3-7C40-3D40-9B88-59C55333C300}"/>
              </a:ext>
            </a:extLst>
          </p:cNvPr>
          <p:cNvSpPr/>
          <p:nvPr userDrawn="1"/>
        </p:nvSpPr>
        <p:spPr>
          <a:xfrm>
            <a:off x="477981" y="457200"/>
            <a:ext cx="14609619" cy="9144000"/>
          </a:xfrm>
          <a:prstGeom prst="roundRect">
            <a:avLst>
              <a:gd name="adj" fmla="val 1755"/>
            </a:avLst>
          </a:prstGeom>
          <a:noFill/>
          <a:ln w="12700">
            <a:solidFill>
              <a:srgbClr val="1BA9D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F915E2A-7014-C84E-BDF1-2BB17D19FA5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2479" y="867526"/>
            <a:ext cx="2575379" cy="89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9446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_SquidI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29"/>
          <p:cNvSpPr txBox="1">
            <a:spLocks/>
          </p:cNvSpPr>
          <p:nvPr userDrawn="1"/>
        </p:nvSpPr>
        <p:spPr>
          <a:xfrm>
            <a:off x="14055090" y="9619851"/>
            <a:ext cx="1032512" cy="438549"/>
          </a:xfrm>
          <a:prstGeom prst="rect">
            <a:avLst/>
          </a:prstGeom>
        </p:spPr>
        <p:txBody>
          <a:bodyPr vert="horz" lIns="0" tIns="73144" rIns="0" bIns="73144" rtlCol="0" anchor="t" anchorCtr="0"/>
          <a:lstStyle>
            <a:defPPr>
              <a:defRPr lang="en-US"/>
            </a:defPPr>
            <a:lvl1pPr marR="0" lvl="0" indent="0" algn="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0" normalizeH="0" baseline="0">
                <a:ln>
                  <a:noFill/>
                </a:ln>
                <a:gradFill>
                  <a:gsLst>
                    <a:gs pos="87705">
                      <a:schemeClr val="tx1"/>
                    </a:gs>
                    <a:gs pos="7623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73144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20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8864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20083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515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4CBCE68E-177C-4375-BADE-A3A412806AB2}" type="slidenum">
              <a:rPr lang="en-US" noProof="0" smtClean="0"/>
              <a:pPr lvl="0"/>
              <a:t>‹#›</a:t>
            </a:fld>
            <a:endParaRPr lang="en-US" noProof="0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1134615" y="5057423"/>
            <a:ext cx="9708333" cy="349997"/>
          </a:xfrm>
        </p:spPr>
        <p:txBody>
          <a:bodyPr wrap="none" lIns="0" tIns="0" rIns="0" bIns="0">
            <a:noAutofit/>
          </a:bodyPr>
          <a:lstStyle>
            <a:lvl1pPr marL="0" indent="0" algn="l" defTabSz="731441" rtl="0" eaLnBrk="1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None/>
              <a:defRPr lang="en-US" sz="2000" b="1" kern="1200" cap="all" spc="50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Amazon Ember" panose="02000000000000000000" pitchFamily="2" charset="0"/>
                <a:ea typeface="Amazon Ember" panose="02000000000000000000" pitchFamily="2" charset="0"/>
                <a:cs typeface="Segoe UI" panose="020B0502040204020203" pitchFamily="34" charset="0"/>
              </a:defRPr>
            </a:lvl1pPr>
            <a:lvl2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PREHEADER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1082825" y="5407420"/>
            <a:ext cx="9760123" cy="1043834"/>
          </a:xfrm>
        </p:spPr>
        <p:txBody>
          <a:bodyPr wrap="none" lIns="0" tIns="0" rIns="0" bIns="0" anchor="b" anchorCtr="0">
            <a:noAutofit/>
          </a:bodyPr>
          <a:lstStyle>
            <a:lvl1pPr mar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600" b="0" kern="1200" cap="all" spc="700" baseline="0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SECTION TITLE</a:t>
            </a:r>
            <a:endParaRPr lang="en-US" dirty="0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2B9B9145-F506-7144-BEA5-51ECFCC2DADC}"/>
              </a:ext>
            </a:extLst>
          </p:cNvPr>
          <p:cNvSpPr/>
          <p:nvPr userDrawn="1"/>
        </p:nvSpPr>
        <p:spPr>
          <a:xfrm>
            <a:off x="477981" y="457200"/>
            <a:ext cx="14609619" cy="9144000"/>
          </a:xfrm>
          <a:prstGeom prst="roundRect">
            <a:avLst>
              <a:gd name="adj" fmla="val 1755"/>
            </a:avLst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E0915B2-F7F9-1F48-8B3A-D848B5D2E87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2480" y="867526"/>
            <a:ext cx="2575376" cy="890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2236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_Lava">
    <p:bg>
      <p:bgPr>
        <a:solidFill>
          <a:srgbClr val="FF990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29"/>
          <p:cNvSpPr txBox="1">
            <a:spLocks/>
          </p:cNvSpPr>
          <p:nvPr userDrawn="1"/>
        </p:nvSpPr>
        <p:spPr>
          <a:xfrm>
            <a:off x="14055090" y="9619851"/>
            <a:ext cx="1032512" cy="438549"/>
          </a:xfrm>
          <a:prstGeom prst="rect">
            <a:avLst/>
          </a:prstGeom>
        </p:spPr>
        <p:txBody>
          <a:bodyPr vert="horz" lIns="0" tIns="73144" rIns="0" bIns="73144" rtlCol="0" anchor="t" anchorCtr="0"/>
          <a:lstStyle>
            <a:defPPr>
              <a:defRPr lang="en-US"/>
            </a:defPPr>
            <a:lvl1pPr marR="0" lvl="0" indent="0" algn="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0" normalizeH="0" baseline="0">
                <a:ln>
                  <a:noFill/>
                </a:ln>
                <a:gradFill>
                  <a:gsLst>
                    <a:gs pos="59836">
                      <a:schemeClr val="tx1">
                        <a:lumMod val="75000"/>
                      </a:schemeClr>
                    </a:gs>
                    <a:gs pos="46000">
                      <a:schemeClr val="tx1">
                        <a:lumMod val="75000"/>
                      </a:schemeClr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73144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20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8864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20083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515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4CBCE68E-177C-4375-BADE-A3A412806AB2}" type="slidenum">
              <a:rPr lang="en-US" noProof="0" smtClean="0">
                <a:gradFill>
                  <a:gsLst>
                    <a:gs pos="76230">
                      <a:schemeClr val="bg1"/>
                    </a:gs>
                    <a:gs pos="59836">
                      <a:schemeClr val="bg1"/>
                    </a:gs>
                  </a:gsLst>
                  <a:lin ang="5400000" scaled="1"/>
                </a:gradFill>
              </a:rPr>
              <a:pPr lvl="0"/>
              <a:t>‹#›</a:t>
            </a:fld>
            <a:endParaRPr lang="en-US" noProof="0" dirty="0">
              <a:gradFill>
                <a:gsLst>
                  <a:gs pos="76230">
                    <a:schemeClr val="bg1"/>
                  </a:gs>
                  <a:gs pos="59836">
                    <a:schemeClr val="bg1"/>
                  </a:gs>
                </a:gsLst>
                <a:lin ang="5400000" scaled="1"/>
              </a:gradFill>
            </a:endParaRP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1134615" y="5057423"/>
            <a:ext cx="9708333" cy="349997"/>
          </a:xfrm>
        </p:spPr>
        <p:txBody>
          <a:bodyPr wrap="none" lIns="0" tIns="0" rIns="0" bIns="0">
            <a:noAutofit/>
          </a:bodyPr>
          <a:lstStyle>
            <a:lvl1pPr marL="0" indent="0" algn="l" defTabSz="731441" rtl="0" eaLnBrk="1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None/>
              <a:defRPr lang="en-US" sz="2000" b="1" kern="1200" cap="all" spc="500" baseline="0" dirty="0" smtClean="0">
                <a:gradFill>
                  <a:gsLst>
                    <a:gs pos="58197">
                      <a:schemeClr val="bg2"/>
                    </a:gs>
                    <a:gs pos="40000">
                      <a:schemeClr val="bg2"/>
                    </a:gs>
                  </a:gsLst>
                  <a:lin ang="5400000" scaled="1"/>
                </a:gradFill>
                <a:latin typeface="Amazon Ember" panose="02000000000000000000" pitchFamily="2" charset="0"/>
                <a:ea typeface="Amazon Ember" panose="02000000000000000000" pitchFamily="2" charset="0"/>
                <a:cs typeface="Segoe UI" panose="020B0502040204020203" pitchFamily="34" charset="0"/>
              </a:defRPr>
            </a:lvl1pPr>
            <a:lvl2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PREHEADER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1082825" y="5407420"/>
            <a:ext cx="9760123" cy="1043834"/>
          </a:xfrm>
        </p:spPr>
        <p:txBody>
          <a:bodyPr wrap="none" lIns="0" tIns="0" rIns="0" bIns="0" anchor="b" anchorCtr="0">
            <a:noAutofit/>
          </a:bodyPr>
          <a:lstStyle>
            <a:lvl1pPr mar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600" b="0" kern="1200" cap="all" spc="700" baseline="0" dirty="0">
                <a:gradFill>
                  <a:gsLst>
                    <a:gs pos="58197">
                      <a:schemeClr val="bg2"/>
                    </a:gs>
                    <a:gs pos="40000">
                      <a:schemeClr val="bg2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SECTION TITLE</a:t>
            </a:r>
            <a:endParaRPr lang="en-US" dirty="0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6EC5202-43D7-B340-B3B8-76B4CCF170E2}"/>
              </a:ext>
            </a:extLst>
          </p:cNvPr>
          <p:cNvSpPr/>
          <p:nvPr userDrawn="1"/>
        </p:nvSpPr>
        <p:spPr>
          <a:xfrm>
            <a:off x="477981" y="457200"/>
            <a:ext cx="14609619" cy="9144000"/>
          </a:xfrm>
          <a:prstGeom prst="roundRect">
            <a:avLst>
              <a:gd name="adj" fmla="val 1755"/>
            </a:avLst>
          </a:prstGeom>
          <a:noFill/>
          <a:ln w="12700">
            <a:solidFill>
              <a:srgbClr val="222F3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88F1875-B75C-274D-8325-F67F48C3964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8441" y="869586"/>
            <a:ext cx="2563454" cy="885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07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F135AC62-1E7F-BE46-97A7-B4848F3D2E4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2479" y="867526"/>
            <a:ext cx="2575379" cy="890050"/>
          </a:xfrm>
          <a:prstGeom prst="rect">
            <a:avLst/>
          </a:prstGeom>
        </p:spPr>
      </p:pic>
      <p:cxnSp>
        <p:nvCxnSpPr>
          <p:cNvPr id="13" name="Straight Connector 12"/>
          <p:cNvCxnSpPr/>
          <p:nvPr userDrawn="1"/>
        </p:nvCxnSpPr>
        <p:spPr>
          <a:xfrm>
            <a:off x="3613209" y="916854"/>
            <a:ext cx="0" cy="704057"/>
          </a:xfrm>
          <a:prstGeom prst="line">
            <a:avLst/>
          </a:prstGeom>
          <a:noFill/>
          <a:ln w="12700">
            <a:solidFill>
              <a:schemeClr val="tx2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4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756741" y="961498"/>
            <a:ext cx="5217926" cy="185737"/>
          </a:xfrm>
        </p:spPr>
        <p:txBody>
          <a:bodyPr wrap="none" anchor="ctr" anchorCtr="0">
            <a:noAutofit/>
          </a:bodyPr>
          <a:lstStyle>
            <a:lvl1pPr>
              <a:defRPr kumimoji="0" lang="en-US" sz="1000" b="0" i="0" u="none" strike="noStrike" kern="1200" cap="none" spc="500" normalizeH="0" baseline="0" dirty="0" smtClean="0">
                <a:ln>
                  <a:noFill/>
                </a:ln>
                <a:gradFill>
                  <a:gsLst>
                    <a:gs pos="21000">
                      <a:srgbClr val="2F2F35"/>
                    </a:gs>
                    <a:gs pos="85000">
                      <a:srgbClr val="2F2F35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00000000000000000" pitchFamily="2" charset="0"/>
                <a:ea typeface="Amazon Ember" panose="02000000000000000000" pitchFamily="2" charset="0"/>
                <a:cs typeface="Segoe UI" panose="020B0502040204020203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2400"/>
              </a:spcBef>
              <a:buFont typeface="Arial"/>
              <a:buNone/>
              <a:defRPr/>
            </a:pPr>
            <a:r>
              <a:rPr lang="en-US"/>
              <a:t>SECTION TITLE</a:t>
            </a:r>
            <a:endParaRPr lang="en-US" dirty="0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3756741" y="1225779"/>
            <a:ext cx="5217926" cy="380852"/>
          </a:xfrm>
        </p:spPr>
        <p:txBody>
          <a:bodyPr wrap="none" lIns="128016" anchor="ctr" anchorCtr="0">
            <a:noAutofit/>
          </a:bodyPr>
          <a:lstStyle>
            <a:lvl1pPr marL="0" indent="0" algn="l" defTabSz="731441" rtl="0" eaLnBrk="1" latinLnBrk="0" hangingPunct="1">
              <a:spcBef>
                <a:spcPct val="20000"/>
              </a:spcBef>
              <a:buFont typeface="Arial"/>
              <a:buNone/>
              <a:defRPr kumimoji="0" lang="en-US" sz="2800" b="1" i="0" u="none" strike="noStrike" kern="1200" cap="none" spc="300" normalizeH="0" baseline="0" dirty="0">
                <a:ln>
                  <a:noFill/>
                </a:ln>
                <a:gradFill>
                  <a:gsLst>
                    <a:gs pos="21000">
                      <a:schemeClr val="tx2"/>
                    </a:gs>
                    <a:gs pos="85000">
                      <a:schemeClr val="tx2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 dirty="0"/>
              <a:t>HEADLINE</a:t>
            </a:r>
          </a:p>
        </p:txBody>
      </p:sp>
      <p:sp>
        <p:nvSpPr>
          <p:cNvPr id="16" name="Slide Number Placeholder 29"/>
          <p:cNvSpPr txBox="1">
            <a:spLocks/>
          </p:cNvSpPr>
          <p:nvPr userDrawn="1"/>
        </p:nvSpPr>
        <p:spPr>
          <a:xfrm>
            <a:off x="14055090" y="9619851"/>
            <a:ext cx="1032512" cy="438549"/>
          </a:xfrm>
          <a:prstGeom prst="rect">
            <a:avLst/>
          </a:prstGeom>
        </p:spPr>
        <p:txBody>
          <a:bodyPr vert="horz" lIns="0" tIns="73144" rIns="0" bIns="73144" rtlCol="0" anchor="t" anchorCtr="0"/>
          <a:lstStyle>
            <a:defPPr>
              <a:defRPr lang="en-US"/>
            </a:defPPr>
            <a:lvl1pPr marR="0" lvl="0" indent="0" algn="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0" normalizeH="0" baseline="0">
                <a:ln>
                  <a:noFill/>
                </a:ln>
                <a:gradFill>
                  <a:gsLst>
                    <a:gs pos="59836">
                      <a:schemeClr val="tx1">
                        <a:lumMod val="75000"/>
                      </a:schemeClr>
                    </a:gs>
                    <a:gs pos="46000">
                      <a:schemeClr val="tx1">
                        <a:lumMod val="75000"/>
                      </a:schemeClr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73144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20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8864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20083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515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4CBCE68E-177C-4375-BADE-A3A412806AB2}" type="slidenum">
              <a:rPr lang="en-US" noProof="0" smtClean="0"/>
              <a:pPr lvl="0"/>
              <a:t>‹#›</a:t>
            </a:fld>
            <a:endParaRPr lang="en-US" noProof="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1943A8E-3125-C14A-B6C5-28DE322E1C03}"/>
              </a:ext>
            </a:extLst>
          </p:cNvPr>
          <p:cNvSpPr/>
          <p:nvPr userDrawn="1"/>
        </p:nvSpPr>
        <p:spPr>
          <a:xfrm>
            <a:off x="477981" y="457200"/>
            <a:ext cx="14609619" cy="9144000"/>
          </a:xfrm>
          <a:prstGeom prst="roundRect">
            <a:avLst>
              <a:gd name="adj" fmla="val 1755"/>
            </a:avLst>
          </a:prstGeom>
          <a:noFill/>
          <a:ln w="12700">
            <a:solidFill>
              <a:srgbClr val="1BA9D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0740628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SquidIn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lide Number Placeholder 29"/>
          <p:cNvSpPr txBox="1">
            <a:spLocks/>
          </p:cNvSpPr>
          <p:nvPr userDrawn="1"/>
        </p:nvSpPr>
        <p:spPr>
          <a:xfrm>
            <a:off x="14055090" y="9619851"/>
            <a:ext cx="1032512" cy="438549"/>
          </a:xfrm>
          <a:prstGeom prst="rect">
            <a:avLst/>
          </a:prstGeom>
        </p:spPr>
        <p:txBody>
          <a:bodyPr vert="horz" lIns="0" tIns="73144" rIns="0" bIns="73144" rtlCol="0" anchor="t" anchorCtr="0"/>
          <a:lstStyle>
            <a:defPPr>
              <a:defRPr lang="en-US"/>
            </a:defPPr>
            <a:lvl1pPr marR="0" lvl="0" indent="0" algn="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0" normalizeH="0" baseline="0">
                <a:ln>
                  <a:noFill/>
                </a:ln>
                <a:gradFill>
                  <a:gsLst>
                    <a:gs pos="59836">
                      <a:schemeClr val="tx1">
                        <a:lumMod val="75000"/>
                      </a:schemeClr>
                    </a:gs>
                    <a:gs pos="46000">
                      <a:schemeClr val="tx1">
                        <a:lumMod val="75000"/>
                      </a:schemeClr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73144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20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8864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20083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515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4CBCE68E-177C-4375-BADE-A3A412806AB2}" type="slidenum">
              <a:rPr lang="en-US" noProof="0" smtClean="0"/>
              <a:pPr lvl="0"/>
              <a:t>‹#›</a:t>
            </a:fld>
            <a:endParaRPr lang="en-US" noProof="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DCE3C29-D63C-0B4E-BFB8-5F6659C44807}"/>
              </a:ext>
            </a:extLst>
          </p:cNvPr>
          <p:cNvSpPr txBox="1"/>
          <p:nvPr userDrawn="1"/>
        </p:nvSpPr>
        <p:spPr>
          <a:xfrm>
            <a:off x="2421467" y="1896533"/>
            <a:ext cx="0" cy="0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endParaRPr lang="en-US" sz="2000" spc="50" dirty="0">
              <a:gradFill>
                <a:gsLst>
                  <a:gs pos="14159">
                    <a:schemeClr val="tx1"/>
                  </a:gs>
                  <a:gs pos="32000">
                    <a:schemeClr val="tx1"/>
                  </a:gs>
                </a:gsLst>
                <a:lin ang="5400000" scaled="1"/>
              </a:gra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05A9116-71D6-074A-AB99-28DF27AA239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8441" y="869586"/>
            <a:ext cx="2563454" cy="88593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F09E2BA-FBE9-6944-A365-5FD9F9DBCA1F}"/>
              </a:ext>
            </a:extLst>
          </p:cNvPr>
          <p:cNvCxnSpPr/>
          <p:nvPr userDrawn="1"/>
        </p:nvCxnSpPr>
        <p:spPr>
          <a:xfrm>
            <a:off x="3613209" y="916854"/>
            <a:ext cx="0" cy="704057"/>
          </a:xfrm>
          <a:prstGeom prst="line">
            <a:avLst/>
          </a:prstGeom>
          <a:noFill/>
          <a:ln w="12700">
            <a:solidFill>
              <a:schemeClr val="bg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8FD481EE-C401-3C40-981F-4181B006FFA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756741" y="961498"/>
            <a:ext cx="5217926" cy="185737"/>
          </a:xfrm>
        </p:spPr>
        <p:txBody>
          <a:bodyPr wrap="none" anchor="ctr" anchorCtr="0">
            <a:noAutofit/>
          </a:bodyPr>
          <a:lstStyle>
            <a:lvl1pPr>
              <a:defRPr kumimoji="0" lang="en-US" sz="1000" b="0" i="0" u="none" strike="noStrike" kern="1200" cap="none" spc="500" normalizeH="0" baseline="0" dirty="0" smtClean="0">
                <a:ln>
                  <a:noFill/>
                </a:ln>
                <a:gradFill>
                  <a:gsLst>
                    <a:gs pos="21000">
                      <a:srgbClr val="2F2F35"/>
                    </a:gs>
                    <a:gs pos="85000">
                      <a:srgbClr val="2F2F35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00000000000000000" pitchFamily="2" charset="0"/>
                <a:ea typeface="Amazon Ember" panose="02000000000000000000" pitchFamily="2" charset="0"/>
                <a:cs typeface="Segoe UI" panose="020B0502040204020203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2400"/>
              </a:spcBef>
              <a:buFont typeface="Arial"/>
              <a:buNone/>
              <a:defRPr/>
            </a:pPr>
            <a:r>
              <a:rPr lang="en-US"/>
              <a:t>SECTION TITLE</a:t>
            </a:r>
            <a:endParaRPr lang="en-US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E0807B14-11B6-354B-A1EF-53620734ADB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756741" y="1225779"/>
            <a:ext cx="5217926" cy="380852"/>
          </a:xfrm>
        </p:spPr>
        <p:txBody>
          <a:bodyPr wrap="none" lIns="128016" anchor="ctr" anchorCtr="0">
            <a:noAutofit/>
          </a:bodyPr>
          <a:lstStyle>
            <a:lvl1pPr marL="0" indent="0" algn="l" defTabSz="731441" rtl="0" eaLnBrk="1" latinLnBrk="0" hangingPunct="1">
              <a:spcBef>
                <a:spcPct val="20000"/>
              </a:spcBef>
              <a:buFont typeface="Arial"/>
              <a:buNone/>
              <a:defRPr kumimoji="0" lang="en-US" sz="2800" b="1" i="0" u="none" strike="noStrike" kern="1200" cap="none" spc="300" normalizeH="0" baseline="0" dirty="0">
                <a:ln>
                  <a:noFill/>
                </a:ln>
                <a:solidFill>
                  <a:srgbClr val="222F3E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 dirty="0"/>
              <a:t>HEADLINE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3833ECC1-DB4A-0F40-B562-119558AF3355}"/>
              </a:ext>
            </a:extLst>
          </p:cNvPr>
          <p:cNvSpPr/>
          <p:nvPr userDrawn="1"/>
        </p:nvSpPr>
        <p:spPr>
          <a:xfrm>
            <a:off x="477981" y="457200"/>
            <a:ext cx="14609619" cy="9144000"/>
          </a:xfrm>
          <a:prstGeom prst="roundRect">
            <a:avLst>
              <a:gd name="adj" fmla="val 1755"/>
            </a:avLst>
          </a:prstGeom>
          <a:noFill/>
          <a:ln w="12700">
            <a:solidFill>
              <a:srgbClr val="222F3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1358585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Lav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29">
            <a:extLst>
              <a:ext uri="{FF2B5EF4-FFF2-40B4-BE49-F238E27FC236}">
                <a16:creationId xmlns:a16="http://schemas.microsoft.com/office/drawing/2014/main" id="{1D554D52-7095-0A45-83BD-2E869792CEAE}"/>
              </a:ext>
            </a:extLst>
          </p:cNvPr>
          <p:cNvSpPr txBox="1">
            <a:spLocks/>
          </p:cNvSpPr>
          <p:nvPr userDrawn="1"/>
        </p:nvSpPr>
        <p:spPr>
          <a:xfrm>
            <a:off x="14055090" y="9619851"/>
            <a:ext cx="1032512" cy="438549"/>
          </a:xfrm>
          <a:prstGeom prst="rect">
            <a:avLst/>
          </a:prstGeom>
        </p:spPr>
        <p:txBody>
          <a:bodyPr vert="horz" lIns="0" tIns="73144" rIns="0" bIns="73144" rtlCol="0" anchor="t" anchorCtr="0"/>
          <a:lstStyle>
            <a:defPPr>
              <a:defRPr lang="en-US"/>
            </a:defPPr>
            <a:lvl1pPr marR="0" lvl="0" indent="0" algn="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0" normalizeH="0" baseline="0">
                <a:ln>
                  <a:noFill/>
                </a:ln>
                <a:gradFill>
                  <a:gsLst>
                    <a:gs pos="59836">
                      <a:schemeClr val="tx1">
                        <a:lumMod val="75000"/>
                      </a:schemeClr>
                    </a:gs>
                    <a:gs pos="46000">
                      <a:schemeClr val="tx1">
                        <a:lumMod val="75000"/>
                      </a:schemeClr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73144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20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8864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20083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515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4CBCE68E-177C-4375-BADE-A3A412806AB2}" type="slidenum">
              <a:rPr lang="en-US" noProof="0" smtClean="0"/>
              <a:pPr lvl="0"/>
              <a:t>‹#›</a:t>
            </a:fld>
            <a:endParaRPr lang="en-US" noProof="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7A16E8E-9585-2C43-9B73-CA27428E763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8441" y="869586"/>
            <a:ext cx="2563454" cy="88593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4536D06-C3AB-B04C-9CDE-CE516B998AB8}"/>
              </a:ext>
            </a:extLst>
          </p:cNvPr>
          <p:cNvCxnSpPr/>
          <p:nvPr userDrawn="1"/>
        </p:nvCxnSpPr>
        <p:spPr>
          <a:xfrm>
            <a:off x="3613209" y="916854"/>
            <a:ext cx="0" cy="704057"/>
          </a:xfrm>
          <a:prstGeom prst="line">
            <a:avLst/>
          </a:prstGeom>
          <a:noFill/>
          <a:ln w="12700">
            <a:solidFill>
              <a:srgbClr val="FF9902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109BA6C5-1CF1-1344-A9CE-F15FCE73B17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756741" y="961498"/>
            <a:ext cx="5217926" cy="185737"/>
          </a:xfrm>
        </p:spPr>
        <p:txBody>
          <a:bodyPr wrap="none" anchor="ctr" anchorCtr="0">
            <a:noAutofit/>
          </a:bodyPr>
          <a:lstStyle>
            <a:lvl1pPr>
              <a:defRPr kumimoji="0" lang="en-US" sz="1000" b="0" i="0" u="none" strike="noStrike" kern="1200" cap="none" spc="500" normalizeH="0" baseline="0" dirty="0" smtClean="0">
                <a:ln>
                  <a:noFill/>
                </a:ln>
                <a:gradFill>
                  <a:gsLst>
                    <a:gs pos="21000">
                      <a:srgbClr val="2F2F35"/>
                    </a:gs>
                    <a:gs pos="85000">
                      <a:srgbClr val="2F2F35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00000000000000000" pitchFamily="2" charset="0"/>
                <a:ea typeface="Amazon Ember" panose="02000000000000000000" pitchFamily="2" charset="0"/>
                <a:cs typeface="Segoe UI" panose="020B0502040204020203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2400"/>
              </a:spcBef>
              <a:buFont typeface="Arial"/>
              <a:buNone/>
              <a:defRPr/>
            </a:pPr>
            <a:r>
              <a:rPr lang="en-US"/>
              <a:t>SECTION TITLE</a:t>
            </a:r>
            <a:endParaRPr lang="en-US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6440ABA6-6CD8-6D48-9921-6C5BE2B314A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756741" y="1225779"/>
            <a:ext cx="5217926" cy="380852"/>
          </a:xfrm>
        </p:spPr>
        <p:txBody>
          <a:bodyPr wrap="none" lIns="128016" anchor="ctr" anchorCtr="0">
            <a:noAutofit/>
          </a:bodyPr>
          <a:lstStyle>
            <a:lvl1pPr marL="0" indent="0" algn="l" defTabSz="731441" rtl="0" eaLnBrk="1" latinLnBrk="0" hangingPunct="1">
              <a:spcBef>
                <a:spcPct val="20000"/>
              </a:spcBef>
              <a:buFont typeface="Arial"/>
              <a:buNone/>
              <a:defRPr kumimoji="0" lang="en-US" sz="2800" b="1" i="0" u="none" strike="noStrike" kern="1200" cap="none" spc="300" normalizeH="0" baseline="0" dirty="0">
                <a:ln>
                  <a:noFill/>
                </a:ln>
                <a:solidFill>
                  <a:srgbClr val="FF9902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 dirty="0"/>
              <a:t>HEADLINE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E35B3EB5-17DA-2C4E-8598-ACEA3A6BF98C}"/>
              </a:ext>
            </a:extLst>
          </p:cNvPr>
          <p:cNvSpPr/>
          <p:nvPr userDrawn="1"/>
        </p:nvSpPr>
        <p:spPr>
          <a:xfrm>
            <a:off x="477981" y="457200"/>
            <a:ext cx="14609619" cy="9144000"/>
          </a:xfrm>
          <a:prstGeom prst="roundRect">
            <a:avLst>
              <a:gd name="adj" fmla="val 1755"/>
            </a:avLst>
          </a:prstGeom>
          <a:noFill/>
          <a:ln w="12700">
            <a:solidFill>
              <a:srgbClr val="FF990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8939621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_spli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1082825" y="3806776"/>
            <a:ext cx="6363669" cy="2444848"/>
          </a:xfrm>
        </p:spPr>
        <p:txBody>
          <a:bodyPr lIns="0" tIns="0" rIns="0" bIns="0" anchor="ctr" anchorCtr="0">
            <a:noAutofit/>
          </a:bodyPr>
          <a:lstStyle>
            <a:lvl1pPr mar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600" b="0" kern="1200" cap="all" spc="700" baseline="0" dirty="0">
                <a:gradFill>
                  <a:gsLst>
                    <a:gs pos="51316">
                      <a:schemeClr val="bg1"/>
                    </a:gs>
                    <a:gs pos="41000">
                      <a:schemeClr val="bg1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Headline</a:t>
            </a:r>
          </a:p>
        </p:txBody>
      </p:sp>
      <p:cxnSp>
        <p:nvCxnSpPr>
          <p:cNvPr id="9" name="Straight Connector 8"/>
          <p:cNvCxnSpPr>
            <a:cxnSpLocks/>
          </p:cNvCxnSpPr>
          <p:nvPr userDrawn="1"/>
        </p:nvCxnSpPr>
        <p:spPr>
          <a:xfrm>
            <a:off x="7446494" y="1013901"/>
            <a:ext cx="0" cy="8030599"/>
          </a:xfrm>
          <a:prstGeom prst="line">
            <a:avLst/>
          </a:prstGeom>
          <a:noFill/>
          <a:ln w="12700">
            <a:solidFill>
              <a:schemeClr val="tx2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0" name="Slide Number Placeholder 29"/>
          <p:cNvSpPr txBox="1">
            <a:spLocks/>
          </p:cNvSpPr>
          <p:nvPr userDrawn="1"/>
        </p:nvSpPr>
        <p:spPr>
          <a:xfrm>
            <a:off x="14055090" y="9619851"/>
            <a:ext cx="1032512" cy="438549"/>
          </a:xfrm>
          <a:prstGeom prst="rect">
            <a:avLst/>
          </a:prstGeom>
        </p:spPr>
        <p:txBody>
          <a:bodyPr vert="horz" lIns="0" tIns="73144" rIns="0" bIns="73144" rtlCol="0" anchor="t" anchorCtr="0"/>
          <a:lstStyle>
            <a:defPPr>
              <a:defRPr lang="en-US"/>
            </a:defPPr>
            <a:lvl1pPr marR="0" lvl="0" indent="0" algn="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0" normalizeH="0" baseline="0">
                <a:ln>
                  <a:noFill/>
                </a:ln>
                <a:gradFill>
                  <a:gsLst>
                    <a:gs pos="59836">
                      <a:schemeClr val="tx1">
                        <a:lumMod val="75000"/>
                      </a:schemeClr>
                    </a:gs>
                    <a:gs pos="46000">
                      <a:schemeClr val="tx1">
                        <a:lumMod val="75000"/>
                      </a:schemeClr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73144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20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8864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20083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515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4CBCE68E-177C-4375-BADE-A3A412806AB2}" type="slidenum">
              <a:rPr lang="en-US" noProof="0" smtClean="0"/>
              <a:pPr lvl="0"/>
              <a:t>‹#›</a:t>
            </a:fld>
            <a:endParaRPr lang="en-US" noProof="0" dirty="0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7772400" y="1013901"/>
            <a:ext cx="6637785" cy="8030599"/>
          </a:xfrm>
        </p:spPr>
        <p:txBody>
          <a:bodyPr lIns="0" tIns="0" rIns="0" bIns="0" anchor="ctr" anchorCtr="0"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400" b="0" kern="1200" cap="none" spc="50" baseline="0" dirty="0" smtClean="0">
                <a:gradFill>
                  <a:gsLst>
                    <a:gs pos="51316">
                      <a:schemeClr val="bg1"/>
                    </a:gs>
                    <a:gs pos="41000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  <a:lvl2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Bacon ipsum dolor </a:t>
            </a:r>
            <a:r>
              <a:rPr lang="en-US" dirty="0" err="1"/>
              <a:t>amet</a:t>
            </a:r>
            <a:r>
              <a:rPr lang="en-US" dirty="0"/>
              <a:t> chicken sirloin pork loin ribeye. Fatback </a:t>
            </a:r>
            <a:r>
              <a:rPr lang="en-US" dirty="0" err="1"/>
              <a:t>picanha</a:t>
            </a:r>
            <a:r>
              <a:rPr lang="en-US" dirty="0"/>
              <a:t> salami, brisket venison tenderloin prosciutto pork. Ribeye kielbasa </a:t>
            </a:r>
            <a:r>
              <a:rPr lang="en-US" dirty="0" err="1"/>
              <a:t>t-bone</a:t>
            </a:r>
            <a:r>
              <a:rPr lang="en-US" dirty="0"/>
              <a:t> pork, pig doner tongue frankfurter fatback ham hock biltong meatloaf. Jerky boudin pancetta, salami capicola venison spare ribs pork loin </a:t>
            </a:r>
            <a:r>
              <a:rPr lang="en-US" dirty="0" err="1"/>
              <a:t>alcatra</a:t>
            </a:r>
            <a:r>
              <a:rPr lang="en-US" dirty="0"/>
              <a:t> ham bacon hamburger </a:t>
            </a:r>
            <a:r>
              <a:rPr lang="en-US" dirty="0" err="1"/>
              <a:t>burgdoggen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Bacon ipsum dolor </a:t>
            </a:r>
            <a:r>
              <a:rPr lang="en-US" dirty="0" err="1"/>
              <a:t>amet</a:t>
            </a:r>
            <a:r>
              <a:rPr lang="en-US" dirty="0"/>
              <a:t> chicken sirloin pork loin ribeye. Fatback </a:t>
            </a:r>
            <a:r>
              <a:rPr lang="en-US" dirty="0" err="1"/>
              <a:t>picanha</a:t>
            </a:r>
            <a:r>
              <a:rPr lang="en-US" dirty="0"/>
              <a:t> salami, brisket venison tenderloin prosciutto pork. Ribeye kielbasa </a:t>
            </a:r>
            <a:r>
              <a:rPr lang="en-US" dirty="0" err="1"/>
              <a:t>t-bone</a:t>
            </a:r>
            <a:r>
              <a:rPr lang="en-US" dirty="0"/>
              <a:t> pork, pig doner tongue frankfurter fatback ham hock biltong meatloaf. Jerky boudin pancetta, salami capicola venison spare ribs pork loin </a:t>
            </a:r>
            <a:r>
              <a:rPr lang="en-US" dirty="0" err="1"/>
              <a:t>alcatra</a:t>
            </a:r>
            <a:r>
              <a:rPr lang="en-US" dirty="0"/>
              <a:t> ham bacon hamburger </a:t>
            </a:r>
            <a:r>
              <a:rPr lang="en-US" dirty="0" err="1"/>
              <a:t>burgdoggen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Bacon ipsum dolor </a:t>
            </a:r>
            <a:r>
              <a:rPr lang="en-US" dirty="0" err="1"/>
              <a:t>amet</a:t>
            </a:r>
            <a:r>
              <a:rPr lang="en-US" dirty="0"/>
              <a:t> chicken sirloin pork loin ribeye. Fatback </a:t>
            </a:r>
            <a:r>
              <a:rPr lang="en-US" dirty="0" err="1"/>
              <a:t>picanha</a:t>
            </a:r>
            <a:r>
              <a:rPr lang="en-US" dirty="0"/>
              <a:t> salami, brisket venison tenderloin prosciutto pork. Ribeye kielbasa </a:t>
            </a:r>
            <a:r>
              <a:rPr lang="en-US" dirty="0" err="1"/>
              <a:t>t-bone</a:t>
            </a:r>
            <a:r>
              <a:rPr lang="en-US" dirty="0"/>
              <a:t> pork, pig doner tongue frankfurter fatback ham hock biltong meatloaf. Jerky boudin pancetta, salami capicola venison spare ribs pork loin </a:t>
            </a:r>
            <a:r>
              <a:rPr lang="en-US" dirty="0" err="1"/>
              <a:t>alcatra</a:t>
            </a:r>
            <a:r>
              <a:rPr lang="en-US" dirty="0"/>
              <a:t> ham bacon hamburger </a:t>
            </a:r>
            <a:r>
              <a:rPr lang="en-US" dirty="0" err="1"/>
              <a:t>burgdoggen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Bacon ipsum dolor </a:t>
            </a:r>
            <a:r>
              <a:rPr lang="en-US" dirty="0" err="1"/>
              <a:t>amet</a:t>
            </a:r>
            <a:r>
              <a:rPr lang="en-US" dirty="0"/>
              <a:t> chicken sirloin pork loin ribeye. Fatback </a:t>
            </a:r>
            <a:r>
              <a:rPr lang="en-US" dirty="0" err="1"/>
              <a:t>picanha</a:t>
            </a:r>
            <a:r>
              <a:rPr lang="en-US" dirty="0"/>
              <a:t> salami, brisket venison tenderloin prosciutto pork. Ribeye kielbasa </a:t>
            </a:r>
            <a:r>
              <a:rPr lang="en-US" dirty="0" err="1"/>
              <a:t>t-bone</a:t>
            </a:r>
            <a:r>
              <a:rPr lang="en-US" dirty="0"/>
              <a:t> pork, pig doner tongue frankfurter fatback ham hock biltong meatloaf. Jerky boudin pancetta, salami capicola venison spare ribs pork loin </a:t>
            </a:r>
            <a:r>
              <a:rPr lang="en-US" dirty="0" err="1"/>
              <a:t>alcatra</a:t>
            </a:r>
            <a:r>
              <a:rPr lang="en-US" dirty="0"/>
              <a:t> ham bacon hamburger </a:t>
            </a:r>
            <a:r>
              <a:rPr lang="en-US" dirty="0" err="1"/>
              <a:t>burgdoggen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Bacon ipsum dolor </a:t>
            </a:r>
            <a:r>
              <a:rPr lang="en-US" dirty="0" err="1"/>
              <a:t>amet</a:t>
            </a:r>
            <a:r>
              <a:rPr lang="en-US" dirty="0"/>
              <a:t> chicken sirloin pork loin ribeye. Fatback </a:t>
            </a:r>
            <a:r>
              <a:rPr lang="en-US" dirty="0" err="1"/>
              <a:t>picanha</a:t>
            </a:r>
            <a:r>
              <a:rPr lang="en-US" dirty="0"/>
              <a:t> salami, brisket venison tenderloin prosciutto pork. Ribeye kielbasa </a:t>
            </a:r>
            <a:r>
              <a:rPr lang="en-US" dirty="0" err="1"/>
              <a:t>t-bone</a:t>
            </a:r>
            <a:r>
              <a:rPr lang="en-US" dirty="0"/>
              <a:t> pork, pig doner tongue frankfurter fatback ham hock biltong meatloaf. Jerky boudin pancetta, salami capicola venison spare ribs pork loin </a:t>
            </a:r>
            <a:r>
              <a:rPr lang="en-US" dirty="0" err="1"/>
              <a:t>alcatra</a:t>
            </a:r>
            <a:r>
              <a:rPr lang="en-US" dirty="0"/>
              <a:t> ham bacon hamburger </a:t>
            </a:r>
            <a:r>
              <a:rPr lang="en-US" dirty="0" err="1"/>
              <a:t>burgdoggen</a:t>
            </a:r>
            <a:r>
              <a:rPr lang="en-US" dirty="0"/>
              <a:t>. </a:t>
            </a:r>
          </a:p>
          <a:p>
            <a:pPr lvl="0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2B39ED8-72A1-6745-9064-3ED2435ADB0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2479" y="867526"/>
            <a:ext cx="2575379" cy="890050"/>
          </a:xfrm>
          <a:prstGeom prst="rect">
            <a:avLst/>
          </a:prstGeom>
        </p:spPr>
      </p:pic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B3774B6C-4114-FE43-A851-D80E11A98383}"/>
              </a:ext>
            </a:extLst>
          </p:cNvPr>
          <p:cNvSpPr/>
          <p:nvPr userDrawn="1"/>
        </p:nvSpPr>
        <p:spPr>
          <a:xfrm>
            <a:off x="477981" y="457200"/>
            <a:ext cx="14609619" cy="9144000"/>
          </a:xfrm>
          <a:prstGeom prst="roundRect">
            <a:avLst>
              <a:gd name="adj" fmla="val 1755"/>
            </a:avLst>
          </a:prstGeom>
          <a:noFill/>
          <a:ln w="12700">
            <a:solidFill>
              <a:srgbClr val="1BA9D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3609165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1121935" y="2450088"/>
            <a:ext cx="13508938" cy="4885894"/>
          </a:xfrm>
        </p:spPr>
        <p:txBody>
          <a:bodyPr lIns="0" tIns="0" rIns="0" bIns="0" anchor="ctr" anchorCtr="0">
            <a:noAutofit/>
          </a:bodyPr>
          <a:lstStyle>
            <a:lvl1pPr marL="0" marR="0" indent="0" algn="l" defTabSz="73144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4400" b="0" kern="1200" cap="all" spc="700" baseline="0" dirty="0">
                <a:gradFill>
                  <a:gsLst>
                    <a:gs pos="51316">
                      <a:schemeClr val="bg1"/>
                    </a:gs>
                    <a:gs pos="41000">
                      <a:schemeClr val="bg1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marL="0" marR="0" lvl="0" indent="0" algn="l" defTabSz="73144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Bacon ipsum dolor </a:t>
            </a:r>
            <a:r>
              <a:rPr lang="en-US" dirty="0" err="1"/>
              <a:t>amet</a:t>
            </a:r>
            <a:r>
              <a:rPr lang="en-US" dirty="0"/>
              <a:t> chicken sirloin pork loin ribeye. Fatback </a:t>
            </a:r>
            <a:r>
              <a:rPr lang="en-US" dirty="0" err="1"/>
              <a:t>picanha</a:t>
            </a:r>
            <a:r>
              <a:rPr lang="en-US" dirty="0"/>
              <a:t> salami, brisket venison tenderloin prosciutto pork. Ribeye kielbasa </a:t>
            </a:r>
            <a:r>
              <a:rPr lang="en-US" dirty="0" err="1"/>
              <a:t>t-bone</a:t>
            </a:r>
            <a:r>
              <a:rPr lang="en-US" dirty="0"/>
              <a:t> pork, pig doner tongue frankfurter fatback ham hock biltong meatloaf. Jerky boudin pancetta. </a:t>
            </a:r>
          </a:p>
        </p:txBody>
      </p:sp>
      <p:sp>
        <p:nvSpPr>
          <p:cNvPr id="10" name="Slide Number Placeholder 29"/>
          <p:cNvSpPr txBox="1">
            <a:spLocks/>
          </p:cNvSpPr>
          <p:nvPr userDrawn="1"/>
        </p:nvSpPr>
        <p:spPr>
          <a:xfrm>
            <a:off x="14055090" y="9619851"/>
            <a:ext cx="1032512" cy="438549"/>
          </a:xfrm>
          <a:prstGeom prst="rect">
            <a:avLst/>
          </a:prstGeom>
        </p:spPr>
        <p:txBody>
          <a:bodyPr vert="horz" lIns="0" tIns="73144" rIns="0" bIns="73144" rtlCol="0" anchor="t" anchorCtr="0"/>
          <a:lstStyle>
            <a:defPPr>
              <a:defRPr lang="en-US"/>
            </a:defPPr>
            <a:lvl1pPr marR="0" lvl="0" indent="0" algn="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0" normalizeH="0" baseline="0">
                <a:ln>
                  <a:noFill/>
                </a:ln>
                <a:gradFill>
                  <a:gsLst>
                    <a:gs pos="59836">
                      <a:schemeClr val="tx1">
                        <a:lumMod val="75000"/>
                      </a:schemeClr>
                    </a:gs>
                    <a:gs pos="46000">
                      <a:schemeClr val="tx1">
                        <a:lumMod val="75000"/>
                      </a:schemeClr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73144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20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8864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20083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515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4CBCE68E-177C-4375-BADE-A3A412806AB2}" type="slidenum">
              <a:rPr lang="en-US" noProof="0" smtClean="0"/>
              <a:pPr lvl="0"/>
              <a:t>‹#›</a:t>
            </a:fld>
            <a:endParaRPr lang="en-US" noProof="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2B39ED8-72A1-6745-9064-3ED2435ADB0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2479" y="867526"/>
            <a:ext cx="2575379" cy="89005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B4842CC-FA00-CE48-B936-33C77948F6D9}"/>
              </a:ext>
            </a:extLst>
          </p:cNvPr>
          <p:cNvSpPr/>
          <p:nvPr userDrawn="1"/>
        </p:nvSpPr>
        <p:spPr>
          <a:xfrm>
            <a:off x="519613" y="2225551"/>
            <a:ext cx="776049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0" dirty="0">
                <a:solidFill>
                  <a:srgbClr val="01A9E2"/>
                </a:solidFill>
              </a:rPr>
              <a:t>“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BA6689C-544A-0148-B882-ED6F28F02C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18698" y="8028493"/>
            <a:ext cx="9607517" cy="449074"/>
          </a:xfrm>
        </p:spPr>
        <p:txBody>
          <a:bodyPr wrap="none" lIns="128016" anchor="ctr" anchorCtr="0">
            <a:noAutofit/>
          </a:bodyPr>
          <a:lstStyle>
            <a:lvl1pPr mar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kumimoji="0" lang="en-US" sz="2800" b="1" i="0" u="none" strike="noStrike" kern="1200" cap="none" spc="30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 dirty="0"/>
              <a:t>FIRSTNAME LASTNAME, </a:t>
            </a:r>
            <a:r>
              <a:rPr lang="en-US" sz="2800" b="1" i="0" u="none" strike="noStrike" kern="1200" baseline="0" dirty="0">
                <a:solidFill>
                  <a:srgbClr val="222F3E"/>
                </a:solidFill>
                <a:latin typeface="Amazon Ember Light" panose="020B0403020204020204" pitchFamily="34" charset="0"/>
                <a:ea typeface="Amazon Ember" panose="020B0603020204020204" pitchFamily="34" charset="0"/>
              </a:rPr>
              <a:t>SENIOR QUOTE MAKER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AD3AE3D-750D-734F-BE18-EF4730369D8F}"/>
              </a:ext>
            </a:extLst>
          </p:cNvPr>
          <p:cNvSpPr txBox="1"/>
          <p:nvPr userDrawn="1"/>
        </p:nvSpPr>
        <p:spPr>
          <a:xfrm>
            <a:off x="5515897" y="9763432"/>
            <a:ext cx="0" cy="0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endParaRPr lang="en-US" sz="2000" spc="50" dirty="0">
              <a:gradFill>
                <a:gsLst>
                  <a:gs pos="14159">
                    <a:schemeClr val="tx1"/>
                  </a:gs>
                  <a:gs pos="32000">
                    <a:schemeClr val="tx1"/>
                  </a:gs>
                </a:gsLst>
                <a:lin ang="5400000" scaled="1"/>
              </a:gra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04406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_lef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1143000" y="2197100"/>
            <a:ext cx="6400800" cy="6400800"/>
          </a:xfrm>
        </p:spPr>
        <p:txBody>
          <a:bodyPr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400" b="0" kern="1200" cap="none" spc="50" baseline="0">
                <a:gradFill>
                  <a:gsLst>
                    <a:gs pos="40132">
                      <a:schemeClr val="bg1"/>
                    </a:gs>
                    <a:gs pos="14159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 dirty="0"/>
          </a:p>
        </p:txBody>
      </p:sp>
      <p:sp>
        <p:nvSpPr>
          <p:cNvPr id="10" name="Slide Number Placeholder 29"/>
          <p:cNvSpPr txBox="1">
            <a:spLocks/>
          </p:cNvSpPr>
          <p:nvPr userDrawn="1"/>
        </p:nvSpPr>
        <p:spPr>
          <a:xfrm>
            <a:off x="14055090" y="9619851"/>
            <a:ext cx="1032512" cy="438549"/>
          </a:xfrm>
          <a:prstGeom prst="rect">
            <a:avLst/>
          </a:prstGeom>
        </p:spPr>
        <p:txBody>
          <a:bodyPr vert="horz" lIns="0" tIns="73144" rIns="0" bIns="73144" rtlCol="0" anchor="t" anchorCtr="0"/>
          <a:lstStyle>
            <a:defPPr>
              <a:defRPr lang="en-US"/>
            </a:defPPr>
            <a:lvl1pPr marR="0" lvl="0" indent="0" algn="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0" normalizeH="0" baseline="0">
                <a:ln>
                  <a:noFill/>
                </a:ln>
                <a:gradFill>
                  <a:gsLst>
                    <a:gs pos="59836">
                      <a:schemeClr val="tx1">
                        <a:lumMod val="75000"/>
                      </a:schemeClr>
                    </a:gs>
                    <a:gs pos="46000">
                      <a:schemeClr val="tx1">
                        <a:lumMod val="75000"/>
                      </a:schemeClr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73144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20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8864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20083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515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4CBCE68E-177C-4375-BADE-A3A412806AB2}" type="slidenum">
              <a:rPr lang="en-US" noProof="0" smtClean="0"/>
              <a:pPr lvl="0"/>
              <a:t>‹#›</a:t>
            </a:fld>
            <a:endParaRPr lang="en-US" noProof="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2EFDB6E-FF7F-2147-8123-943B72C9E06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2479" y="867526"/>
            <a:ext cx="2575379" cy="890050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FC73DD6-2CD3-844D-9517-0A708CC918BA}"/>
              </a:ext>
            </a:extLst>
          </p:cNvPr>
          <p:cNvCxnSpPr/>
          <p:nvPr userDrawn="1"/>
        </p:nvCxnSpPr>
        <p:spPr>
          <a:xfrm>
            <a:off x="3613209" y="916854"/>
            <a:ext cx="0" cy="704057"/>
          </a:xfrm>
          <a:prstGeom prst="line">
            <a:avLst/>
          </a:prstGeom>
          <a:noFill/>
          <a:ln w="12700">
            <a:solidFill>
              <a:schemeClr val="tx2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B5791C63-98D6-2A48-959F-3D7A1AE8D4C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756741" y="961498"/>
            <a:ext cx="5217926" cy="185737"/>
          </a:xfrm>
        </p:spPr>
        <p:txBody>
          <a:bodyPr wrap="none" anchor="ctr" anchorCtr="0">
            <a:noAutofit/>
          </a:bodyPr>
          <a:lstStyle>
            <a:lvl1pPr>
              <a:defRPr kumimoji="0" lang="en-US" sz="1000" b="0" i="0" u="none" strike="noStrike" kern="1200" cap="none" spc="500" normalizeH="0" baseline="0" dirty="0" smtClean="0">
                <a:ln>
                  <a:noFill/>
                </a:ln>
                <a:gradFill>
                  <a:gsLst>
                    <a:gs pos="21000">
                      <a:srgbClr val="2F2F35"/>
                    </a:gs>
                    <a:gs pos="85000">
                      <a:srgbClr val="2F2F35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00000000000000000" pitchFamily="2" charset="0"/>
                <a:ea typeface="Amazon Ember" panose="02000000000000000000" pitchFamily="2" charset="0"/>
                <a:cs typeface="Segoe UI" panose="020B0502040204020203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2400"/>
              </a:spcBef>
              <a:buFont typeface="Arial"/>
              <a:buNone/>
              <a:defRPr/>
            </a:pPr>
            <a:r>
              <a:rPr lang="en-US"/>
              <a:t>SECTION TITLE</a:t>
            </a:r>
            <a:endParaRPr lang="en-US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7DDC8708-C7DD-F64A-9E52-E9B4D42205F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756741" y="1225779"/>
            <a:ext cx="5217926" cy="380852"/>
          </a:xfrm>
        </p:spPr>
        <p:txBody>
          <a:bodyPr wrap="none" lIns="128016" anchor="ctr" anchorCtr="0">
            <a:noAutofit/>
          </a:bodyPr>
          <a:lstStyle>
            <a:lvl1pPr marL="0" indent="0" algn="l" defTabSz="731441" rtl="0" eaLnBrk="1" latinLnBrk="0" hangingPunct="1">
              <a:spcBef>
                <a:spcPct val="20000"/>
              </a:spcBef>
              <a:buFont typeface="Arial"/>
              <a:buNone/>
              <a:defRPr kumimoji="0" lang="en-US" sz="2800" b="1" i="0" u="none" strike="noStrike" kern="1200" cap="none" spc="300" normalizeH="0" baseline="0" dirty="0">
                <a:ln>
                  <a:noFill/>
                </a:ln>
                <a:gradFill>
                  <a:gsLst>
                    <a:gs pos="21000">
                      <a:schemeClr val="tx2"/>
                    </a:gs>
                    <a:gs pos="85000">
                      <a:schemeClr val="tx2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 dirty="0"/>
              <a:t>HEADLINE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E963A93C-9FDD-DA45-8093-DFF157467761}"/>
              </a:ext>
            </a:extLst>
          </p:cNvPr>
          <p:cNvSpPr/>
          <p:nvPr userDrawn="1"/>
        </p:nvSpPr>
        <p:spPr>
          <a:xfrm>
            <a:off x="477981" y="457200"/>
            <a:ext cx="14609619" cy="9144000"/>
          </a:xfrm>
          <a:prstGeom prst="roundRect">
            <a:avLst>
              <a:gd name="adj" fmla="val 1755"/>
            </a:avLst>
          </a:prstGeom>
          <a:noFill/>
          <a:ln w="12700">
            <a:solidFill>
              <a:srgbClr val="1BA9D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6355693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_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1143000" y="2197100"/>
            <a:ext cx="13258800" cy="6400800"/>
          </a:xfrm>
        </p:spPr>
        <p:txBody>
          <a:bodyPr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400" b="0" kern="1200" cap="none" spc="50" baseline="0">
                <a:gradFill>
                  <a:gsLst>
                    <a:gs pos="40132">
                      <a:schemeClr val="bg1"/>
                    </a:gs>
                    <a:gs pos="14159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 dirty="0"/>
          </a:p>
        </p:txBody>
      </p:sp>
      <p:sp>
        <p:nvSpPr>
          <p:cNvPr id="10" name="Slide Number Placeholder 29"/>
          <p:cNvSpPr txBox="1">
            <a:spLocks/>
          </p:cNvSpPr>
          <p:nvPr userDrawn="1"/>
        </p:nvSpPr>
        <p:spPr>
          <a:xfrm>
            <a:off x="14055090" y="9619851"/>
            <a:ext cx="1032512" cy="438549"/>
          </a:xfrm>
          <a:prstGeom prst="rect">
            <a:avLst/>
          </a:prstGeom>
        </p:spPr>
        <p:txBody>
          <a:bodyPr vert="horz" lIns="0" tIns="73144" rIns="0" bIns="73144" rtlCol="0" anchor="t" anchorCtr="0"/>
          <a:lstStyle>
            <a:defPPr>
              <a:defRPr lang="en-US"/>
            </a:defPPr>
            <a:lvl1pPr marR="0" lvl="0" indent="0" algn="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0" normalizeH="0" baseline="0">
                <a:ln>
                  <a:noFill/>
                </a:ln>
                <a:gradFill>
                  <a:gsLst>
                    <a:gs pos="59836">
                      <a:schemeClr val="tx1">
                        <a:lumMod val="75000"/>
                      </a:schemeClr>
                    </a:gs>
                    <a:gs pos="46000">
                      <a:schemeClr val="tx1">
                        <a:lumMod val="75000"/>
                      </a:schemeClr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73144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20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8864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20083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515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4CBCE68E-177C-4375-BADE-A3A412806AB2}" type="slidenum">
              <a:rPr lang="en-US" noProof="0" smtClean="0"/>
              <a:pPr lvl="0"/>
              <a:t>‹#›</a:t>
            </a:fld>
            <a:endParaRPr lang="en-US" noProof="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D82B30D-DE8E-064C-8650-60B97EE0765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2479" y="867526"/>
            <a:ext cx="2575379" cy="890050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9A35F81-CFCA-1845-9625-D76D6FB5B85A}"/>
              </a:ext>
            </a:extLst>
          </p:cNvPr>
          <p:cNvCxnSpPr/>
          <p:nvPr userDrawn="1"/>
        </p:nvCxnSpPr>
        <p:spPr>
          <a:xfrm>
            <a:off x="3613209" y="916854"/>
            <a:ext cx="0" cy="704057"/>
          </a:xfrm>
          <a:prstGeom prst="line">
            <a:avLst/>
          </a:prstGeom>
          <a:noFill/>
          <a:ln w="12700">
            <a:solidFill>
              <a:schemeClr val="tx2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0362C38F-0F11-A44E-B16B-7321BE7D4C7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756741" y="961498"/>
            <a:ext cx="5217926" cy="185737"/>
          </a:xfrm>
        </p:spPr>
        <p:txBody>
          <a:bodyPr wrap="none" anchor="ctr" anchorCtr="0">
            <a:noAutofit/>
          </a:bodyPr>
          <a:lstStyle>
            <a:lvl1pPr>
              <a:defRPr kumimoji="0" lang="en-US" sz="1000" b="0" i="0" u="none" strike="noStrike" kern="1200" cap="none" spc="500" normalizeH="0" baseline="0" dirty="0" smtClean="0">
                <a:ln>
                  <a:noFill/>
                </a:ln>
                <a:gradFill>
                  <a:gsLst>
                    <a:gs pos="21000">
                      <a:srgbClr val="2F2F35"/>
                    </a:gs>
                    <a:gs pos="85000">
                      <a:srgbClr val="2F2F35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00000000000000000" pitchFamily="2" charset="0"/>
                <a:ea typeface="Amazon Ember" panose="02000000000000000000" pitchFamily="2" charset="0"/>
                <a:cs typeface="Segoe UI" panose="020B0502040204020203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2400"/>
              </a:spcBef>
              <a:buFont typeface="Arial"/>
              <a:buNone/>
              <a:defRPr/>
            </a:pPr>
            <a:r>
              <a:rPr lang="en-US"/>
              <a:t>SECTION TITLE</a:t>
            </a:r>
            <a:endParaRPr lang="en-US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B4D1B674-85FD-C745-8621-C0BCB1DB4F8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756741" y="1225779"/>
            <a:ext cx="5217926" cy="380852"/>
          </a:xfrm>
        </p:spPr>
        <p:txBody>
          <a:bodyPr wrap="none" lIns="128016" anchor="ctr" anchorCtr="0">
            <a:noAutofit/>
          </a:bodyPr>
          <a:lstStyle>
            <a:lvl1pPr marL="0" indent="0" algn="l" defTabSz="731441" rtl="0" eaLnBrk="1" latinLnBrk="0" hangingPunct="1">
              <a:spcBef>
                <a:spcPct val="20000"/>
              </a:spcBef>
              <a:buFont typeface="Arial"/>
              <a:buNone/>
              <a:defRPr kumimoji="0" lang="en-US" sz="2800" b="1" i="0" u="none" strike="noStrike" kern="1200" cap="none" spc="300" normalizeH="0" baseline="0" dirty="0">
                <a:ln>
                  <a:noFill/>
                </a:ln>
                <a:gradFill>
                  <a:gsLst>
                    <a:gs pos="21000">
                      <a:schemeClr val="tx2"/>
                    </a:gs>
                    <a:gs pos="85000">
                      <a:schemeClr val="tx2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 dirty="0"/>
              <a:t>HEADLINE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089C3703-288F-1F42-99AC-85663531678C}"/>
              </a:ext>
            </a:extLst>
          </p:cNvPr>
          <p:cNvSpPr/>
          <p:nvPr userDrawn="1"/>
        </p:nvSpPr>
        <p:spPr>
          <a:xfrm>
            <a:off x="477981" y="457200"/>
            <a:ext cx="14609619" cy="9144000"/>
          </a:xfrm>
          <a:prstGeom prst="roundRect">
            <a:avLst>
              <a:gd name="adj" fmla="val 1755"/>
            </a:avLst>
          </a:prstGeom>
          <a:noFill/>
          <a:ln w="12700">
            <a:solidFill>
              <a:srgbClr val="1BA9D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3951920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_Prim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CB4A1E2-54B9-7646-B92A-3352DD3254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2479" y="867526"/>
            <a:ext cx="2575379" cy="890050"/>
          </a:xfrm>
          <a:prstGeom prst="rect">
            <a:avLst/>
          </a:prstGeom>
        </p:spPr>
      </p:pic>
      <p:sp>
        <p:nvSpPr>
          <p:cNvPr id="19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1134616" y="8708849"/>
            <a:ext cx="9700487" cy="236366"/>
          </a:xfrm>
        </p:spPr>
        <p:txBody>
          <a:bodyPr lIns="0" tIns="0" rIns="0" bIns="0">
            <a:noAutofit/>
          </a:bodyPr>
          <a:lstStyle>
            <a:lvl1pPr mar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lang="en-US" sz="2000" b="0" kern="1200" cap="all" spc="500" baseline="0" dirty="0" smtClean="0">
                <a:gradFill>
                  <a:gsLst>
                    <a:gs pos="50658">
                      <a:schemeClr val="bg1"/>
                    </a:gs>
                    <a:gs pos="33000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" panose="020B0502040204020203" pitchFamily="34" charset="0"/>
              </a:defRPr>
            </a:lvl1pPr>
            <a:lvl2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Presented by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1134615" y="8316791"/>
            <a:ext cx="6601689" cy="236366"/>
          </a:xfrm>
        </p:spPr>
        <p:txBody>
          <a:bodyPr vert="horz" lIns="0" tIns="0" rIns="0" bIns="0" rtlCol="0">
            <a:noAutofit/>
          </a:bodyPr>
          <a:lstStyle>
            <a:lvl1pPr>
              <a:defRPr lang="en-US" b="1" cap="all" spc="500" baseline="0" dirty="0">
                <a:gradFill>
                  <a:gsLst>
                    <a:gs pos="59868">
                      <a:schemeClr val="tx2"/>
                    </a:gs>
                    <a:gs pos="50658">
                      <a:schemeClr val="tx2"/>
                    </a:gs>
                  </a:gsLst>
                  <a:lin ang="5400000" scaled="1"/>
                </a:gradFill>
                <a:latin typeface="Amazon Ember" panose="02000000000000000000" pitchFamily="2" charset="0"/>
                <a:ea typeface="Amazon Ember" panose="02000000000000000000" pitchFamily="2" charset="0"/>
                <a:cs typeface="Segoe UI" panose="020B0502040204020203" pitchFamily="34" charset="0"/>
              </a:defRPr>
            </a:lvl1pPr>
          </a:lstStyle>
          <a:p>
            <a:pPr lvl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</a:pPr>
            <a:r>
              <a:rPr lang="en-US" dirty="0"/>
              <a:t>Date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1134615" y="5057423"/>
            <a:ext cx="9708333" cy="349997"/>
          </a:xfrm>
        </p:spPr>
        <p:txBody>
          <a:bodyPr wrap="none" lIns="0" tIns="0" rIns="0" bIns="0">
            <a:noAutofit/>
          </a:bodyPr>
          <a:lstStyle>
            <a:lvl1pPr marL="0" indent="0" algn="l" defTabSz="731441" rtl="0" eaLnBrk="1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None/>
              <a:defRPr lang="en-US" sz="2000" b="1" kern="1200" cap="all" spc="500" baseline="0" dirty="0" smtClean="0">
                <a:gradFill>
                  <a:gsLst>
                    <a:gs pos="59868">
                      <a:schemeClr val="tx2"/>
                    </a:gs>
                    <a:gs pos="50658">
                      <a:schemeClr val="tx2"/>
                    </a:gs>
                  </a:gsLst>
                  <a:lin ang="5400000" scaled="1"/>
                </a:gradFill>
                <a:latin typeface="Amazon Ember" panose="02000000000000000000" pitchFamily="2" charset="0"/>
                <a:ea typeface="Amazon Ember" panose="02000000000000000000" pitchFamily="2" charset="0"/>
                <a:cs typeface="Segoe UI" panose="020B0502040204020203" pitchFamily="34" charset="0"/>
              </a:defRPr>
            </a:lvl1pPr>
            <a:lvl2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project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1082825" y="5407420"/>
            <a:ext cx="9760123" cy="1043834"/>
          </a:xfrm>
        </p:spPr>
        <p:txBody>
          <a:bodyPr wrap="none" lIns="0" tIns="0" rIns="0" bIns="0" anchor="b" anchorCtr="0">
            <a:noAutofit/>
          </a:bodyPr>
          <a:lstStyle>
            <a:lvl1pPr mar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600" b="0" kern="1200" cap="all" spc="700" baseline="0" dirty="0">
                <a:gradFill>
                  <a:gsLst>
                    <a:gs pos="50658">
                      <a:schemeClr val="bg1"/>
                    </a:gs>
                    <a:gs pos="33000">
                      <a:schemeClr val="bg1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Headline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1147294" y="7932988"/>
            <a:ext cx="401218" cy="0"/>
          </a:xfrm>
          <a:prstGeom prst="line">
            <a:avLst/>
          </a:prstGeom>
          <a:noFill/>
          <a:ln w="12700">
            <a:solidFill>
              <a:schemeClr val="tx2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36417636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_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1143000" y="2197100"/>
            <a:ext cx="6400800" cy="6400800"/>
          </a:xfrm>
        </p:spPr>
        <p:txBody>
          <a:bodyPr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400" b="0" kern="1200" cap="none" spc="50" baseline="0">
                <a:gradFill>
                  <a:gsLst>
                    <a:gs pos="40132">
                      <a:schemeClr val="bg1"/>
                    </a:gs>
                    <a:gs pos="14159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 dirty="0"/>
              <a:t>Bacon ipsum dolor </a:t>
            </a:r>
            <a:r>
              <a:rPr lang="en-US" dirty="0" err="1"/>
              <a:t>amet</a:t>
            </a:r>
            <a:r>
              <a:rPr lang="en-US" dirty="0"/>
              <a:t> chicken sirloin pork loin ribeye. Fatback </a:t>
            </a:r>
            <a:r>
              <a:rPr lang="en-US" dirty="0" err="1"/>
              <a:t>picanha</a:t>
            </a:r>
            <a:r>
              <a:rPr lang="en-US" dirty="0"/>
              <a:t> salami, brisket venison tenderloin prosciutto pork. Ribeye kielbasa </a:t>
            </a:r>
            <a:r>
              <a:rPr lang="en-US" dirty="0" err="1"/>
              <a:t>t-bone</a:t>
            </a:r>
            <a:r>
              <a:rPr lang="en-US" dirty="0"/>
              <a:t> pork, pig </a:t>
            </a:r>
            <a:r>
              <a:rPr lang="en-US" dirty="0" err="1"/>
              <a:t>doner</a:t>
            </a:r>
            <a:r>
              <a:rPr lang="en-US" dirty="0"/>
              <a:t> tongue frankfurter </a:t>
            </a:r>
            <a:r>
              <a:rPr lang="en-US"/>
              <a:t>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 dirty="0"/>
          </a:p>
        </p:txBody>
      </p:sp>
      <p:sp>
        <p:nvSpPr>
          <p:cNvPr id="10" name="Slide Number Placeholder 29"/>
          <p:cNvSpPr txBox="1">
            <a:spLocks/>
          </p:cNvSpPr>
          <p:nvPr userDrawn="1"/>
        </p:nvSpPr>
        <p:spPr>
          <a:xfrm>
            <a:off x="14055090" y="9619851"/>
            <a:ext cx="1032512" cy="438549"/>
          </a:xfrm>
          <a:prstGeom prst="rect">
            <a:avLst/>
          </a:prstGeom>
        </p:spPr>
        <p:txBody>
          <a:bodyPr vert="horz" lIns="0" tIns="73144" rIns="0" bIns="73144" rtlCol="0" anchor="t" anchorCtr="0"/>
          <a:lstStyle>
            <a:defPPr>
              <a:defRPr lang="en-US"/>
            </a:defPPr>
            <a:lvl1pPr marR="0" lvl="0" indent="0" algn="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0" normalizeH="0" baseline="0">
                <a:ln>
                  <a:noFill/>
                </a:ln>
                <a:gradFill>
                  <a:gsLst>
                    <a:gs pos="59836">
                      <a:schemeClr val="tx1">
                        <a:lumMod val="75000"/>
                      </a:schemeClr>
                    </a:gs>
                    <a:gs pos="46000">
                      <a:schemeClr val="tx1">
                        <a:lumMod val="75000"/>
                      </a:schemeClr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73144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20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8864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20083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515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4CBCE68E-177C-4375-BADE-A3A412806AB2}" type="slidenum">
              <a:rPr lang="en-US" noProof="0" smtClean="0"/>
              <a:pPr lvl="0"/>
              <a:t>‹#›</a:t>
            </a:fld>
            <a:endParaRPr lang="en-US" noProof="0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8115300" y="2197100"/>
            <a:ext cx="6400800" cy="6400800"/>
          </a:xfrm>
        </p:spPr>
        <p:txBody>
          <a:bodyPr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400" b="0" kern="1200" cap="none" spc="50" baseline="0">
                <a:gradFill>
                  <a:gsLst>
                    <a:gs pos="40132">
                      <a:schemeClr val="bg1"/>
                    </a:gs>
                    <a:gs pos="14159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 dirty="0"/>
              <a:t>Bacon ipsum dolor </a:t>
            </a:r>
            <a:r>
              <a:rPr lang="en-US" dirty="0" err="1"/>
              <a:t>amet</a:t>
            </a:r>
            <a:r>
              <a:rPr lang="en-US" dirty="0"/>
              <a:t> chicken sirloin pork loin ribeye. Fatback </a:t>
            </a:r>
            <a:r>
              <a:rPr lang="en-US" dirty="0" err="1"/>
              <a:t>picanha</a:t>
            </a:r>
            <a:r>
              <a:rPr lang="en-US" dirty="0"/>
              <a:t> salami, brisket venison tenderloin prosciutto pork. Ribeye kielbasa </a:t>
            </a:r>
            <a:r>
              <a:rPr lang="en-US" dirty="0" err="1"/>
              <a:t>t-bone</a:t>
            </a:r>
            <a:r>
              <a:rPr lang="en-US" dirty="0"/>
              <a:t> pork, pig </a:t>
            </a:r>
            <a:r>
              <a:rPr lang="en-US" dirty="0" err="1"/>
              <a:t>doner</a:t>
            </a:r>
            <a:r>
              <a:rPr lang="en-US" dirty="0"/>
              <a:t> tongue frankfurter </a:t>
            </a:r>
            <a:r>
              <a:rPr lang="en-US"/>
              <a:t>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0FDC302-BBBF-B74A-8778-86A1A599D03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2479" y="867526"/>
            <a:ext cx="2575379" cy="890050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C648278-C215-BA4D-90B9-B2D70F6E2EAA}"/>
              </a:ext>
            </a:extLst>
          </p:cNvPr>
          <p:cNvCxnSpPr/>
          <p:nvPr userDrawn="1"/>
        </p:nvCxnSpPr>
        <p:spPr>
          <a:xfrm>
            <a:off x="3613209" y="916854"/>
            <a:ext cx="0" cy="704057"/>
          </a:xfrm>
          <a:prstGeom prst="line">
            <a:avLst/>
          </a:prstGeom>
          <a:noFill/>
          <a:ln w="12700">
            <a:solidFill>
              <a:schemeClr val="tx2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96C37BF2-5E07-274A-9366-5BA379491E5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756741" y="961498"/>
            <a:ext cx="5217926" cy="185737"/>
          </a:xfrm>
        </p:spPr>
        <p:txBody>
          <a:bodyPr wrap="none" anchor="ctr" anchorCtr="0">
            <a:noAutofit/>
          </a:bodyPr>
          <a:lstStyle>
            <a:lvl1pPr>
              <a:defRPr kumimoji="0" lang="en-US" sz="1000" b="0" i="0" u="none" strike="noStrike" kern="1200" cap="none" spc="500" normalizeH="0" baseline="0" dirty="0" smtClean="0">
                <a:ln>
                  <a:noFill/>
                </a:ln>
                <a:gradFill>
                  <a:gsLst>
                    <a:gs pos="21000">
                      <a:srgbClr val="2F2F35"/>
                    </a:gs>
                    <a:gs pos="85000">
                      <a:srgbClr val="2F2F35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00000000000000000" pitchFamily="2" charset="0"/>
                <a:ea typeface="Amazon Ember" panose="02000000000000000000" pitchFamily="2" charset="0"/>
                <a:cs typeface="Segoe UI" panose="020B0502040204020203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2400"/>
              </a:spcBef>
              <a:buFont typeface="Arial"/>
              <a:buNone/>
              <a:defRPr/>
            </a:pPr>
            <a:r>
              <a:rPr lang="en-US"/>
              <a:t>SECTION TITLE</a:t>
            </a:r>
            <a:endParaRPr lang="en-US" dirty="0"/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7B4B5C52-552A-DE4C-93DD-59FC51B1875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756741" y="1225779"/>
            <a:ext cx="5217926" cy="380852"/>
          </a:xfrm>
        </p:spPr>
        <p:txBody>
          <a:bodyPr wrap="none" lIns="128016" anchor="ctr" anchorCtr="0">
            <a:noAutofit/>
          </a:bodyPr>
          <a:lstStyle>
            <a:lvl1pPr marL="0" indent="0" algn="l" defTabSz="731441" rtl="0" eaLnBrk="1" latinLnBrk="0" hangingPunct="1">
              <a:spcBef>
                <a:spcPct val="20000"/>
              </a:spcBef>
              <a:buFont typeface="Arial"/>
              <a:buNone/>
              <a:defRPr kumimoji="0" lang="en-US" sz="2800" b="1" i="0" u="none" strike="noStrike" kern="1200" cap="none" spc="300" normalizeH="0" baseline="0" dirty="0">
                <a:ln>
                  <a:noFill/>
                </a:ln>
                <a:gradFill>
                  <a:gsLst>
                    <a:gs pos="21000">
                      <a:schemeClr val="tx2"/>
                    </a:gs>
                    <a:gs pos="85000">
                      <a:schemeClr val="tx2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 dirty="0"/>
              <a:t>HEADLINE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C27606E-5CBE-CC42-B7FB-3F55E0949975}"/>
              </a:ext>
            </a:extLst>
          </p:cNvPr>
          <p:cNvSpPr/>
          <p:nvPr userDrawn="1"/>
        </p:nvSpPr>
        <p:spPr>
          <a:xfrm>
            <a:off x="477981" y="457200"/>
            <a:ext cx="14609619" cy="9144000"/>
          </a:xfrm>
          <a:prstGeom prst="roundRect">
            <a:avLst>
              <a:gd name="adj" fmla="val 1755"/>
            </a:avLst>
          </a:prstGeom>
          <a:noFill/>
          <a:ln w="12700">
            <a:solidFill>
              <a:srgbClr val="1BA9D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0096929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_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29"/>
          <p:cNvSpPr txBox="1">
            <a:spLocks/>
          </p:cNvSpPr>
          <p:nvPr userDrawn="1"/>
        </p:nvSpPr>
        <p:spPr>
          <a:xfrm>
            <a:off x="14055090" y="9619851"/>
            <a:ext cx="1032512" cy="438549"/>
          </a:xfrm>
          <a:prstGeom prst="rect">
            <a:avLst/>
          </a:prstGeom>
        </p:spPr>
        <p:txBody>
          <a:bodyPr vert="horz" lIns="0" tIns="73144" rIns="0" bIns="73144" rtlCol="0" anchor="t" anchorCtr="0"/>
          <a:lstStyle>
            <a:defPPr>
              <a:defRPr lang="en-US"/>
            </a:defPPr>
            <a:lvl1pPr marR="0" lvl="0" indent="0" algn="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0" normalizeH="0" baseline="0">
                <a:ln>
                  <a:noFill/>
                </a:ln>
                <a:gradFill>
                  <a:gsLst>
                    <a:gs pos="59836">
                      <a:schemeClr val="tx1">
                        <a:lumMod val="75000"/>
                      </a:schemeClr>
                    </a:gs>
                    <a:gs pos="46000">
                      <a:schemeClr val="tx1">
                        <a:lumMod val="75000"/>
                      </a:schemeClr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73144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20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8864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20083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515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4CBCE68E-177C-4375-BADE-A3A412806AB2}" type="slidenum">
              <a:rPr lang="en-US" noProof="0" smtClean="0"/>
              <a:pPr lvl="0"/>
              <a:t>‹#›</a:t>
            </a:fld>
            <a:endParaRPr lang="en-US" noProof="0" dirty="0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1143000" y="2197100"/>
            <a:ext cx="4206240" cy="6400800"/>
          </a:xfrm>
        </p:spPr>
        <p:txBody>
          <a:bodyPr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400" b="0" kern="1200" cap="none" spc="50" baseline="0" dirty="0">
                <a:gradFill>
                  <a:gsLst>
                    <a:gs pos="40132">
                      <a:schemeClr val="bg1"/>
                    </a:gs>
                    <a:gs pos="14159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5586911" y="2197100"/>
            <a:ext cx="4206240" cy="6400800"/>
          </a:xfrm>
        </p:spPr>
        <p:txBody>
          <a:bodyPr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400" b="0" kern="1200" cap="none" spc="50" baseline="0" dirty="0">
                <a:gradFill>
                  <a:gsLst>
                    <a:gs pos="40132">
                      <a:schemeClr val="bg1"/>
                    </a:gs>
                    <a:gs pos="14159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10030822" y="2197100"/>
            <a:ext cx="4206240" cy="6400800"/>
          </a:xfrm>
        </p:spPr>
        <p:txBody>
          <a:bodyPr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400" b="0" kern="1200" cap="none" spc="50" baseline="0" dirty="0">
                <a:gradFill>
                  <a:gsLst>
                    <a:gs pos="40132">
                      <a:schemeClr val="bg1"/>
                    </a:gs>
                    <a:gs pos="14159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 dirty="0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A0292E21-A36B-F349-886D-DE52655CB7E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2479" y="867526"/>
            <a:ext cx="2575379" cy="890050"/>
          </a:xfrm>
          <a:prstGeom prst="rect">
            <a:avLst/>
          </a:prstGeom>
        </p:spPr>
      </p:pic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E069D62-E4BF-8240-99F2-AB5BF65FC928}"/>
              </a:ext>
            </a:extLst>
          </p:cNvPr>
          <p:cNvCxnSpPr/>
          <p:nvPr userDrawn="1"/>
        </p:nvCxnSpPr>
        <p:spPr>
          <a:xfrm>
            <a:off x="3613209" y="916854"/>
            <a:ext cx="0" cy="704057"/>
          </a:xfrm>
          <a:prstGeom prst="line">
            <a:avLst/>
          </a:prstGeom>
          <a:noFill/>
          <a:ln w="12700">
            <a:solidFill>
              <a:schemeClr val="tx2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D27AA01A-77C5-5541-9DCC-A37A1C0B916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756741" y="961498"/>
            <a:ext cx="5217926" cy="185737"/>
          </a:xfrm>
        </p:spPr>
        <p:txBody>
          <a:bodyPr wrap="none" anchor="ctr" anchorCtr="0">
            <a:noAutofit/>
          </a:bodyPr>
          <a:lstStyle>
            <a:lvl1pPr>
              <a:defRPr kumimoji="0" lang="en-US" sz="1000" b="0" i="0" u="none" strike="noStrike" kern="1200" cap="none" spc="500" normalizeH="0" baseline="0" dirty="0" smtClean="0">
                <a:ln>
                  <a:noFill/>
                </a:ln>
                <a:gradFill>
                  <a:gsLst>
                    <a:gs pos="21000">
                      <a:srgbClr val="2F2F35"/>
                    </a:gs>
                    <a:gs pos="85000">
                      <a:srgbClr val="2F2F35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00000000000000000" pitchFamily="2" charset="0"/>
                <a:ea typeface="Amazon Ember" panose="02000000000000000000" pitchFamily="2" charset="0"/>
                <a:cs typeface="Segoe UI" panose="020B0502040204020203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2400"/>
              </a:spcBef>
              <a:buFont typeface="Arial"/>
              <a:buNone/>
              <a:defRPr/>
            </a:pPr>
            <a:r>
              <a:rPr lang="en-US"/>
              <a:t>SECTION TITLE</a:t>
            </a:r>
            <a:endParaRPr lang="en-US" dirty="0"/>
          </a:p>
        </p:txBody>
      </p:sp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87B8CBC0-0A07-3243-9047-68C98356782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756741" y="1225779"/>
            <a:ext cx="5217926" cy="380852"/>
          </a:xfrm>
        </p:spPr>
        <p:txBody>
          <a:bodyPr wrap="none" lIns="128016" anchor="ctr" anchorCtr="0">
            <a:noAutofit/>
          </a:bodyPr>
          <a:lstStyle>
            <a:lvl1pPr marL="0" indent="0" algn="l" defTabSz="731441" rtl="0" eaLnBrk="1" latinLnBrk="0" hangingPunct="1">
              <a:spcBef>
                <a:spcPct val="20000"/>
              </a:spcBef>
              <a:buFont typeface="Arial"/>
              <a:buNone/>
              <a:defRPr kumimoji="0" lang="en-US" sz="2800" b="1" i="0" u="none" strike="noStrike" kern="1200" cap="none" spc="300" normalizeH="0" baseline="0" dirty="0">
                <a:ln>
                  <a:noFill/>
                </a:ln>
                <a:gradFill>
                  <a:gsLst>
                    <a:gs pos="21000">
                      <a:schemeClr val="tx2"/>
                    </a:gs>
                    <a:gs pos="85000">
                      <a:schemeClr val="tx2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 dirty="0"/>
              <a:t>HEADLINE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71D89119-F56A-B541-84F9-E56D1F280115}"/>
              </a:ext>
            </a:extLst>
          </p:cNvPr>
          <p:cNvSpPr/>
          <p:nvPr userDrawn="1"/>
        </p:nvSpPr>
        <p:spPr>
          <a:xfrm>
            <a:off x="477981" y="457200"/>
            <a:ext cx="14609619" cy="9144000"/>
          </a:xfrm>
          <a:prstGeom prst="roundRect">
            <a:avLst>
              <a:gd name="adj" fmla="val 1755"/>
            </a:avLst>
          </a:prstGeom>
          <a:noFill/>
          <a:ln w="12700">
            <a:solidFill>
              <a:srgbClr val="1BA9D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5021528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_4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29"/>
          <p:cNvSpPr txBox="1">
            <a:spLocks/>
          </p:cNvSpPr>
          <p:nvPr userDrawn="1"/>
        </p:nvSpPr>
        <p:spPr>
          <a:xfrm>
            <a:off x="14055090" y="9619851"/>
            <a:ext cx="1032512" cy="438549"/>
          </a:xfrm>
          <a:prstGeom prst="rect">
            <a:avLst/>
          </a:prstGeom>
        </p:spPr>
        <p:txBody>
          <a:bodyPr vert="horz" lIns="0" tIns="73144" rIns="0" bIns="73144" rtlCol="0" anchor="t" anchorCtr="0"/>
          <a:lstStyle>
            <a:defPPr>
              <a:defRPr lang="en-US"/>
            </a:defPPr>
            <a:lvl1pPr marR="0" lvl="0" indent="0" algn="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0" normalizeH="0" baseline="0">
                <a:ln>
                  <a:noFill/>
                </a:ln>
                <a:gradFill>
                  <a:gsLst>
                    <a:gs pos="59836">
                      <a:schemeClr val="tx1">
                        <a:lumMod val="75000"/>
                      </a:schemeClr>
                    </a:gs>
                    <a:gs pos="46000">
                      <a:schemeClr val="tx1">
                        <a:lumMod val="75000"/>
                      </a:schemeClr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73144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20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8864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20083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515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4CBCE68E-177C-4375-BADE-A3A412806AB2}" type="slidenum">
              <a:rPr lang="en-US" noProof="0" smtClean="0"/>
              <a:pPr lvl="0"/>
              <a:t>‹#›</a:t>
            </a:fld>
            <a:endParaRPr lang="en-US" noProof="0" dirty="0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1142999" y="2197100"/>
            <a:ext cx="3108960" cy="6400800"/>
          </a:xfrm>
        </p:spPr>
        <p:txBody>
          <a:bodyPr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400" b="0" kern="1200" cap="none" spc="50" baseline="0" dirty="0">
                <a:gradFill>
                  <a:gsLst>
                    <a:gs pos="40132">
                      <a:schemeClr val="bg1"/>
                    </a:gs>
                    <a:gs pos="14159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4526279" y="2197100"/>
            <a:ext cx="3108960" cy="6400800"/>
          </a:xfrm>
        </p:spPr>
        <p:txBody>
          <a:bodyPr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400" b="0" kern="1200" cap="none" spc="50" baseline="0" dirty="0">
                <a:gradFill>
                  <a:gsLst>
                    <a:gs pos="40132">
                      <a:schemeClr val="bg1"/>
                    </a:gs>
                    <a:gs pos="14159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 dirty="0"/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7909559" y="2197100"/>
            <a:ext cx="3108960" cy="6400800"/>
          </a:xfrm>
        </p:spPr>
        <p:txBody>
          <a:bodyPr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400" b="0" kern="1200" cap="none" spc="50" baseline="0" dirty="0">
                <a:gradFill>
                  <a:gsLst>
                    <a:gs pos="40132">
                      <a:schemeClr val="bg1"/>
                    </a:gs>
                    <a:gs pos="14159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11292840" y="2197100"/>
            <a:ext cx="3108960" cy="6400800"/>
          </a:xfrm>
        </p:spPr>
        <p:txBody>
          <a:bodyPr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400" b="0" kern="1200" cap="none" spc="50" baseline="0" dirty="0">
                <a:gradFill>
                  <a:gsLst>
                    <a:gs pos="40132">
                      <a:schemeClr val="bg1"/>
                    </a:gs>
                    <a:gs pos="14159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14FCA424-BB94-B647-BC3F-9F21D0CA3E5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2479" y="867526"/>
            <a:ext cx="2575379" cy="890050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33EA339-1448-C64E-A48E-A869D45ACAD6}"/>
              </a:ext>
            </a:extLst>
          </p:cNvPr>
          <p:cNvCxnSpPr/>
          <p:nvPr userDrawn="1"/>
        </p:nvCxnSpPr>
        <p:spPr>
          <a:xfrm>
            <a:off x="3613209" y="916854"/>
            <a:ext cx="0" cy="704057"/>
          </a:xfrm>
          <a:prstGeom prst="line">
            <a:avLst/>
          </a:prstGeom>
          <a:noFill/>
          <a:ln w="12700">
            <a:solidFill>
              <a:schemeClr val="tx2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791CEBE5-182A-F243-AC36-442D67B0327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756741" y="961498"/>
            <a:ext cx="5217926" cy="185737"/>
          </a:xfrm>
        </p:spPr>
        <p:txBody>
          <a:bodyPr wrap="none" anchor="ctr" anchorCtr="0">
            <a:noAutofit/>
          </a:bodyPr>
          <a:lstStyle>
            <a:lvl1pPr>
              <a:defRPr kumimoji="0" lang="en-US" sz="1000" b="0" i="0" u="none" strike="noStrike" kern="1200" cap="none" spc="500" normalizeH="0" baseline="0" dirty="0" smtClean="0">
                <a:ln>
                  <a:noFill/>
                </a:ln>
                <a:gradFill>
                  <a:gsLst>
                    <a:gs pos="21000">
                      <a:srgbClr val="2F2F35"/>
                    </a:gs>
                    <a:gs pos="85000">
                      <a:srgbClr val="2F2F35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00000000000000000" pitchFamily="2" charset="0"/>
                <a:ea typeface="Amazon Ember" panose="02000000000000000000" pitchFamily="2" charset="0"/>
                <a:cs typeface="Segoe UI" panose="020B0502040204020203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2400"/>
              </a:spcBef>
              <a:buFont typeface="Arial"/>
              <a:buNone/>
              <a:defRPr/>
            </a:pPr>
            <a:r>
              <a:rPr lang="en-US"/>
              <a:t>SECTION TITLE</a:t>
            </a:r>
            <a:endParaRPr lang="en-US" dirty="0"/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61917304-BFCD-EE41-9A40-5317FEB4523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756741" y="1225779"/>
            <a:ext cx="5217926" cy="380852"/>
          </a:xfrm>
        </p:spPr>
        <p:txBody>
          <a:bodyPr wrap="none" lIns="128016" anchor="ctr" anchorCtr="0">
            <a:noAutofit/>
          </a:bodyPr>
          <a:lstStyle>
            <a:lvl1pPr marL="0" indent="0" algn="l" defTabSz="731441" rtl="0" eaLnBrk="1" latinLnBrk="0" hangingPunct="1">
              <a:spcBef>
                <a:spcPct val="20000"/>
              </a:spcBef>
              <a:buFont typeface="Arial"/>
              <a:buNone/>
              <a:defRPr kumimoji="0" lang="en-US" sz="2800" b="1" i="0" u="none" strike="noStrike" kern="1200" cap="none" spc="300" normalizeH="0" baseline="0" dirty="0">
                <a:ln>
                  <a:noFill/>
                </a:ln>
                <a:gradFill>
                  <a:gsLst>
                    <a:gs pos="21000">
                      <a:schemeClr val="tx2"/>
                    </a:gs>
                    <a:gs pos="85000">
                      <a:schemeClr val="tx2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 dirty="0"/>
              <a:t>HEADLINE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0467A3D0-1361-1443-83FF-A17CE6DF2FD1}"/>
              </a:ext>
            </a:extLst>
          </p:cNvPr>
          <p:cNvSpPr/>
          <p:nvPr userDrawn="1"/>
        </p:nvSpPr>
        <p:spPr>
          <a:xfrm>
            <a:off x="477981" y="457200"/>
            <a:ext cx="14609619" cy="9144000"/>
          </a:xfrm>
          <a:prstGeom prst="roundRect">
            <a:avLst>
              <a:gd name="adj" fmla="val 1755"/>
            </a:avLst>
          </a:prstGeom>
          <a:noFill/>
          <a:ln w="12700">
            <a:solidFill>
              <a:srgbClr val="1BA9D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1019139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_COLUMNS_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29"/>
          <p:cNvSpPr txBox="1">
            <a:spLocks/>
          </p:cNvSpPr>
          <p:nvPr userDrawn="1"/>
        </p:nvSpPr>
        <p:spPr>
          <a:xfrm>
            <a:off x="14055090" y="9619851"/>
            <a:ext cx="1032512" cy="438549"/>
          </a:xfrm>
          <a:prstGeom prst="rect">
            <a:avLst/>
          </a:prstGeom>
        </p:spPr>
        <p:txBody>
          <a:bodyPr vert="horz" lIns="0" tIns="73144" rIns="0" bIns="73144" rtlCol="0" anchor="t" anchorCtr="0"/>
          <a:lstStyle>
            <a:defPPr>
              <a:defRPr lang="en-US"/>
            </a:defPPr>
            <a:lvl1pPr marR="0" lvl="0" indent="0" algn="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0" normalizeH="0" baseline="0">
                <a:ln>
                  <a:noFill/>
                </a:ln>
                <a:gradFill>
                  <a:gsLst>
                    <a:gs pos="59836">
                      <a:schemeClr val="tx1">
                        <a:lumMod val="75000"/>
                      </a:schemeClr>
                    </a:gs>
                    <a:gs pos="46000">
                      <a:schemeClr val="tx1">
                        <a:lumMod val="75000"/>
                      </a:schemeClr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73144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20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8864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20083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515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4CBCE68E-177C-4375-BADE-A3A412806AB2}" type="slidenum">
              <a:rPr lang="en-US" noProof="0" smtClean="0"/>
              <a:pPr lvl="0"/>
              <a:t>‹#›</a:t>
            </a:fld>
            <a:endParaRPr lang="en-US" noProof="0" dirty="0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1143000" y="2197100"/>
            <a:ext cx="13258800" cy="6718300"/>
          </a:xfrm>
        </p:spPr>
        <p:txBody>
          <a:bodyPr numCol="2" spcCol="457200"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400" b="0" kern="1200" cap="none" spc="50" baseline="0">
                <a:gradFill>
                  <a:gsLst>
                    <a:gs pos="40132">
                      <a:schemeClr val="bg1"/>
                    </a:gs>
                    <a:gs pos="14159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 Bacon ipsum dolor amet chicken sirloin pork loin ribeye. Fatback picanha salami, brisket venison tenderloin prosciutto pork. Ribeye kielbasa t-bone pork, pig doner tongue frankfurter fatback ham. Bacon ipsum dolor amet chicken sirloin pork loin ribeye. Fatback picanha salami, brisket venison tenderloin prosciutto pork. Ribeye kielbasa t-bone pork, pig doner tongue frankfurter fatback ham. Bacon ipsum dolor amet chicken sirloin pork loin ribeye. Fatback picanha salami, brisket venison tenderloin prosciutto pork. Ribeye kielbasa t-bone pork, pig doner tongue frankfurter fatback ham. Bacon ipsum dolor amet chicken sirloin pork loin ribeye. Fatback picanha salami, brisket venison tenderloin prosciutto pork. Ribeye kielbasa t-bone pork, pig doner tongue frankfurter fatback ham. Bacon ipsum dolor amet chicken sirloin pork loin ribeye. Fatback picanha salami, brisket venison tenderloin prosciutto pork. Ribeye kielbasa t-bone pork, pig doner tongue frankfurter fatback ham. Bacon ipsum dolor amet chicken sirloin pork loin ribeye. Fatback picanha salami, brisket venison tenderloin prosciutto pork. Ribeye kielbasa t-bone pork, pig doner tongue frankfurter fatback ham. Bacon ipsum dolor amet chicken sirloin pork loin ribeye. Fatback picanha salami, brisket venison tenderloin prosciutto pork. Ribeye kielbasa t-bone pork, pig doner tongue frankfurter fatback ham. Bacon ipsum dolor amet chicken sirloin pork loin ribeye. Fatback picanha salami, brisket venison tenderloin prosciutto pork. Ribeye kielbasa t-bone pork, pig doner tongue frankfurter fatback ham. Bacon ipsum dolor amet chicken sirloin pork loin ribeye. Fatback picanha salami, brisket venison tenderloin prosciutto pork. Ribeye kielbasa t-bone pork, pig doner tongue frankfurter fatback ham. Bacon ipsum dolor amet chicken sirloin pork loin ribeye. Fatback picanha salami, brisket venison tenderloin prosciutto pork. Ribeye kielbasa t-bone pork, pig doner tongue frankfurter fatback ham. Bacon ipsum dolor amet chicken sirloin pork loin ribeye. Fatback picanha salami, brisket venison tenderloin prosciutto pork. Ribeye kielbasa t-bone pork, pig doner tongue frankfurter fatback ham. Bacon ipsum dolor amet chicken sirloin pork loin ribeye. Fatback picanha salami, brisket venison tenderloin prosciutto pork. Ribeye kielbasa t-bone pork, pig doner tongue frankfurter fatback ham. Bacon ipsum dolor amet chicken sirloin pork loin ribeye. Fatback picanha salami, brisket venison tenderloin prosciutto pork. Ribeye kielbasa t-bone pork, pig doner tongue frankfurter fatback ham. Bacon ipsum dolor amet chicken sirloin pork loin ribeye. Fatback picanha salami, brisket venison tenderloin prosciutto pork. Ribeye kielbasa t-bone pork, pig doner tongue frankfurter fatback ham. Bacon ipsum dolor amet chicken sirloin pork loin ribeye. Fatback picanha salami, brisket venison tenderloin prosciutto pork. Ribeye kielbasa t-bone pork, pig doner tongue frankfurter fatback ham. Bacon ipsum dolor amet chicken sirloin pork loin ribeye. Fatback picanha salami, brisket venison tenderloin prosciutto pork. Ribeye kielbasa t-bone pork, pig doner tongue frankfurter fatback ham. Bacon ipsum dolor amet chicken sirloin pork loin ribeye. Fatback picanha salami, brisket venison tenderloin prosciutto pork. Ribeye kielbasa t-bone pork, pig doner tongue frankfurter fatback ham. Bacon ipsum dolor amet chicken sirloin pork loin ribeye. Fatback picanha salami, brisket venison tenderloin prosciutto pork. Ribeye kielbasa t-bone pork, pig doner tongue frankfurter fatback ham. Bacon ipsum dolor amet chicken sirloin pork loin ribeye. Fatback picanha salami, brisket venison tenderloin prosciutto pork. Ribeye kielbasa t-bone pork, pig doner tongue frankfurter fatback ham. Bacon ipsum dolor amet chicken sirloin pork loin ribeye. Fatback picanha salami, brisket venison tenderloin prosciutto pork. Ribeye kielbasa t-bone pork, pig doner tongue frankfurter fatback ham. </a:t>
            </a:r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61B79F6-A830-8C42-8BF5-AB9086547BB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2479" y="867526"/>
            <a:ext cx="2575379" cy="890050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7149D57-8949-1C45-8E05-FBC8E9B37A9F}"/>
              </a:ext>
            </a:extLst>
          </p:cNvPr>
          <p:cNvCxnSpPr/>
          <p:nvPr userDrawn="1"/>
        </p:nvCxnSpPr>
        <p:spPr>
          <a:xfrm>
            <a:off x="3613209" y="916854"/>
            <a:ext cx="0" cy="704057"/>
          </a:xfrm>
          <a:prstGeom prst="line">
            <a:avLst/>
          </a:prstGeom>
          <a:noFill/>
          <a:ln w="12700">
            <a:solidFill>
              <a:schemeClr val="tx2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175BAA64-37DA-C64B-84F2-08A4235B1E5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756741" y="961498"/>
            <a:ext cx="5217926" cy="185737"/>
          </a:xfrm>
        </p:spPr>
        <p:txBody>
          <a:bodyPr wrap="none" anchor="ctr" anchorCtr="0">
            <a:noAutofit/>
          </a:bodyPr>
          <a:lstStyle>
            <a:lvl1pPr>
              <a:defRPr kumimoji="0" lang="en-US" sz="1000" b="0" i="0" u="none" strike="noStrike" kern="1200" cap="none" spc="500" normalizeH="0" baseline="0" dirty="0" smtClean="0">
                <a:ln>
                  <a:noFill/>
                </a:ln>
                <a:gradFill>
                  <a:gsLst>
                    <a:gs pos="21000">
                      <a:srgbClr val="2F2F35"/>
                    </a:gs>
                    <a:gs pos="85000">
                      <a:srgbClr val="2F2F35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00000000000000000" pitchFamily="2" charset="0"/>
                <a:ea typeface="Amazon Ember" panose="02000000000000000000" pitchFamily="2" charset="0"/>
                <a:cs typeface="Segoe UI" panose="020B0502040204020203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2400"/>
              </a:spcBef>
              <a:buFont typeface="Arial"/>
              <a:buNone/>
              <a:defRPr/>
            </a:pPr>
            <a:r>
              <a:rPr lang="en-US"/>
              <a:t>SECTION TITLE</a:t>
            </a:r>
            <a:endParaRPr lang="en-US" dirty="0"/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6E7FE672-AADE-454F-8266-0FBD5C30AE1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756741" y="1225779"/>
            <a:ext cx="5217926" cy="380852"/>
          </a:xfrm>
        </p:spPr>
        <p:txBody>
          <a:bodyPr wrap="none" lIns="128016" anchor="ctr" anchorCtr="0">
            <a:noAutofit/>
          </a:bodyPr>
          <a:lstStyle>
            <a:lvl1pPr marL="0" indent="0" algn="l" defTabSz="731441" rtl="0" eaLnBrk="1" latinLnBrk="0" hangingPunct="1">
              <a:spcBef>
                <a:spcPct val="20000"/>
              </a:spcBef>
              <a:buFont typeface="Arial"/>
              <a:buNone/>
              <a:defRPr kumimoji="0" lang="en-US" sz="2800" b="1" i="0" u="none" strike="noStrike" kern="1200" cap="none" spc="300" normalizeH="0" baseline="0" dirty="0">
                <a:ln>
                  <a:noFill/>
                </a:ln>
                <a:gradFill>
                  <a:gsLst>
                    <a:gs pos="21000">
                      <a:schemeClr val="tx2"/>
                    </a:gs>
                    <a:gs pos="85000">
                      <a:schemeClr val="tx2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 dirty="0"/>
              <a:t>HEADLINE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7523C4B0-0A39-B348-94D0-AE98CA8EE88E}"/>
              </a:ext>
            </a:extLst>
          </p:cNvPr>
          <p:cNvSpPr/>
          <p:nvPr userDrawn="1"/>
        </p:nvSpPr>
        <p:spPr>
          <a:xfrm>
            <a:off x="477981" y="457200"/>
            <a:ext cx="14609619" cy="9144000"/>
          </a:xfrm>
          <a:prstGeom prst="roundRect">
            <a:avLst>
              <a:gd name="adj" fmla="val 1755"/>
            </a:avLst>
          </a:prstGeom>
          <a:noFill/>
          <a:ln w="12700">
            <a:solidFill>
              <a:srgbClr val="1BA9D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322425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_COLUMNS_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29"/>
          <p:cNvSpPr txBox="1">
            <a:spLocks/>
          </p:cNvSpPr>
          <p:nvPr userDrawn="1"/>
        </p:nvSpPr>
        <p:spPr>
          <a:xfrm>
            <a:off x="14055090" y="9619851"/>
            <a:ext cx="1032512" cy="438549"/>
          </a:xfrm>
          <a:prstGeom prst="rect">
            <a:avLst/>
          </a:prstGeom>
        </p:spPr>
        <p:txBody>
          <a:bodyPr vert="horz" lIns="0" tIns="73144" rIns="0" bIns="73144" rtlCol="0" anchor="t" anchorCtr="0"/>
          <a:lstStyle>
            <a:defPPr>
              <a:defRPr lang="en-US"/>
            </a:defPPr>
            <a:lvl1pPr marR="0" lvl="0" indent="0" algn="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0" normalizeH="0" baseline="0">
                <a:ln>
                  <a:noFill/>
                </a:ln>
                <a:gradFill>
                  <a:gsLst>
                    <a:gs pos="59836">
                      <a:schemeClr val="tx1">
                        <a:lumMod val="75000"/>
                      </a:schemeClr>
                    </a:gs>
                    <a:gs pos="46000">
                      <a:schemeClr val="tx1">
                        <a:lumMod val="75000"/>
                      </a:schemeClr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73144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20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8864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20083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515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4CBCE68E-177C-4375-BADE-A3A412806AB2}" type="slidenum">
              <a:rPr lang="en-US" noProof="0" smtClean="0"/>
              <a:pPr lvl="0"/>
              <a:t>‹#›</a:t>
            </a:fld>
            <a:endParaRPr lang="en-US" noProof="0" dirty="0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1143000" y="2197100"/>
            <a:ext cx="13258800" cy="6718300"/>
          </a:xfrm>
        </p:spPr>
        <p:txBody>
          <a:bodyPr numCol="3" spcCol="457200"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400" b="0" kern="1200" cap="none" spc="50" baseline="0">
                <a:gradFill>
                  <a:gsLst>
                    <a:gs pos="40132">
                      <a:schemeClr val="bg1"/>
                    </a:gs>
                    <a:gs pos="14159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 Bacon ipsum dolor amet chicken sirloin pork loin ribeye. Fatback picanha salami, brisket venison tenderloin prosciutto pork. Ribeye kielbasa t-bone pork, pig doner tongue frankfurter fatback ham. Bacon ipsum dolor amet chicken sirloin pork loin ribeye. Fatback picanha salami, brisket venison tenderloin prosciutto pork. Ribeye kielbasa t-bone pork, pig doner tongue frankfurter fatback ham. Bacon ipsum dolor amet chicken sirloin pork loin ribeye. Fatback picanha salami, brisket venison tenderloin prosciutto pork. Ribeye kielbasa t-bone pork, pig doner tongue frankfurter fatback ham. Bacon ipsum dolor amet chicken sirloin pork loin ribeye. Fatback picanha salami, brisket venison tenderloin prosciutto pork. Ribeye kielbasa t-bone pork, pig doner tongue frankfurter fatback ham. Bacon ipsum dolor amet chicken sirloin pork loin ribeye. Fatback picanha salami, brisket venison tenderloin prosciutto pork. Ribeye kielbasa t-bone pork, pig doner tongue frankfurter fatback ham. Bacon ipsum dolor amet chicken sirloin pork loin ribeye. Fatback picanha salami, brisket venison tenderloin prosciutto pork. Ribeye kielbasa t-bone pork, pig doner tongue frankfurter fatback ham. Bacon ipsum dolor amet chicken sirloin pork loin ribeye. Fatback picanha salami, brisket venison tenderloin prosciutto pork. Ribeye kielbasa t-bone pork, pig doner tongue frankfurter fatback ham. Bacon ipsum dolor amet chicken sirloin pork loin ribeye. Fatback picanha salami, brisket venison tenderloin prosciutto pork. Ribeye kielbasa t-bone pork, pig doner tongue frankfurter fatback ham. Bacon ipsum dolor amet chicken sirloin pork loin ribeye. Fatback picanha salami, brisket venison tenderloin prosciutto pork. Ribeye kielbasa t-bone pork, pig doner tongue frankfurter fatback ham. Bacon ipsum dolor amet chicken sirloin pork loin ribeye. Fatback picanha salami, brisket venison tenderloin prosciutto pork. Ribeye kielbasa t-bone pork, pig doner tongue frankfurter fatback ham. Bacon ipsum dolor amet chicken sirloin pork loin ribeye. Fatback picanha salami, brisket venison tenderloin prosciutto pork. Ribeye kielbasa t-bone pork, pig doner tongue frankfurter fatback ham. Bacon ipsum dolor amet chicken sirloin pork loin ribeye. Fatback picanha salami, brisket venison tenderloin prosciutto pork. Ribeye kielbasa t-bone pork, pig doner tongue frankfurter fatback ham. Bacon ipsum dolor amet chicken sirloin pork loin ribeye. Fatback picanha salami, brisket venison tenderloin prosciutto pork. Ribeye kielbasa t-bone pork, pig doner tongue frankfurter fatback ham. Bacon ipsum dolor amet chicken sirloin pork loin ribeye. Fatback picanha salami, brisket venison tenderloin prosciutto pork. Ribeye kielbasa t-bone pork, pig doner tongue frankfurter fatback ham. Bacon ipsum dolor amet chicken sirloin pork loin ribeye. Fatback picanha salami, brisket venison tenderloin prosciutto pork. Ribeye kielbasa t-bone pork, pig doner tongue frankfurter fatback ham. Bacon ipsum dolor amet chicken sirloin pork loin ribeye. Fatback picanha salami, brisket venison tenderloin prosciutto pork. Ribeye kielbasa t-bone pork, pig doner tongue frankfurter fatback ham. Bacon ipsum dolor amet chicken sirloin pork loin ribeye. Fatback picanha salami, brisket venison tenderloin prosciutto pork. Ribeye kielbasa t-bone pork, pig doner tongue frankfurter fatback ham. Bacon ipsum dolor amet chicken sirloin pork loin ribeye. Fatback picanha salami, brisket venison tenderloin prosciutto pork. 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7E6795A6-D0F5-9D46-9AEF-863B674C58EF}"/>
              </a:ext>
            </a:extLst>
          </p:cNvPr>
          <p:cNvSpPr/>
          <p:nvPr userDrawn="1"/>
        </p:nvSpPr>
        <p:spPr>
          <a:xfrm>
            <a:off x="477981" y="457200"/>
            <a:ext cx="14609619" cy="9144000"/>
          </a:xfrm>
          <a:prstGeom prst="roundRect">
            <a:avLst>
              <a:gd name="adj" fmla="val 1755"/>
            </a:avLst>
          </a:prstGeom>
          <a:noFill/>
          <a:ln w="12700">
            <a:solidFill>
              <a:srgbClr val="1BA9D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14A1FFA-6EFC-C147-A8DD-0AAF730CAC7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2479" y="867526"/>
            <a:ext cx="2575379" cy="890050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0208F3B-BD94-D748-88CC-32167B058085}"/>
              </a:ext>
            </a:extLst>
          </p:cNvPr>
          <p:cNvCxnSpPr/>
          <p:nvPr userDrawn="1"/>
        </p:nvCxnSpPr>
        <p:spPr>
          <a:xfrm>
            <a:off x="3613209" y="916854"/>
            <a:ext cx="0" cy="704057"/>
          </a:xfrm>
          <a:prstGeom prst="line">
            <a:avLst/>
          </a:prstGeom>
          <a:noFill/>
          <a:ln w="12700">
            <a:solidFill>
              <a:schemeClr val="tx2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413DA4FB-BDDA-3444-9DA6-A8A8B6CDC54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756741" y="961498"/>
            <a:ext cx="5217926" cy="185737"/>
          </a:xfrm>
        </p:spPr>
        <p:txBody>
          <a:bodyPr wrap="none" anchor="ctr" anchorCtr="0">
            <a:noAutofit/>
          </a:bodyPr>
          <a:lstStyle>
            <a:lvl1pPr>
              <a:defRPr kumimoji="0" lang="en-US" sz="1000" b="0" i="0" u="none" strike="noStrike" kern="1200" cap="none" spc="500" normalizeH="0" baseline="0" dirty="0" smtClean="0">
                <a:ln>
                  <a:noFill/>
                </a:ln>
                <a:gradFill>
                  <a:gsLst>
                    <a:gs pos="21000">
                      <a:srgbClr val="2F2F35"/>
                    </a:gs>
                    <a:gs pos="85000">
                      <a:srgbClr val="2F2F35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00000000000000000" pitchFamily="2" charset="0"/>
                <a:ea typeface="Amazon Ember" panose="02000000000000000000" pitchFamily="2" charset="0"/>
                <a:cs typeface="Segoe UI" panose="020B0502040204020203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2400"/>
              </a:spcBef>
              <a:buFont typeface="Arial"/>
              <a:buNone/>
              <a:defRPr/>
            </a:pPr>
            <a:r>
              <a:rPr lang="en-US"/>
              <a:t>SECTION TITLE</a:t>
            </a:r>
            <a:endParaRPr lang="en-US" dirty="0"/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A6EFB12B-FFB0-9A4C-A885-79D4D82C007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756741" y="1225779"/>
            <a:ext cx="5217926" cy="380852"/>
          </a:xfrm>
        </p:spPr>
        <p:txBody>
          <a:bodyPr wrap="none" lIns="128016" anchor="ctr" anchorCtr="0">
            <a:noAutofit/>
          </a:bodyPr>
          <a:lstStyle>
            <a:lvl1pPr marL="0" indent="0" algn="l" defTabSz="731441" rtl="0" eaLnBrk="1" latinLnBrk="0" hangingPunct="1">
              <a:spcBef>
                <a:spcPct val="20000"/>
              </a:spcBef>
              <a:buFont typeface="Arial"/>
              <a:buNone/>
              <a:defRPr kumimoji="0" lang="en-US" sz="2800" b="1" i="0" u="none" strike="noStrike" kern="1200" cap="none" spc="300" normalizeH="0" baseline="0" dirty="0">
                <a:ln>
                  <a:noFill/>
                </a:ln>
                <a:gradFill>
                  <a:gsLst>
                    <a:gs pos="21000">
                      <a:schemeClr val="tx2"/>
                    </a:gs>
                    <a:gs pos="85000">
                      <a:schemeClr val="tx2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8896381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_COLUMNS_4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29"/>
          <p:cNvSpPr txBox="1">
            <a:spLocks/>
          </p:cNvSpPr>
          <p:nvPr userDrawn="1"/>
        </p:nvSpPr>
        <p:spPr>
          <a:xfrm>
            <a:off x="14055090" y="9619851"/>
            <a:ext cx="1032512" cy="438549"/>
          </a:xfrm>
          <a:prstGeom prst="rect">
            <a:avLst/>
          </a:prstGeom>
        </p:spPr>
        <p:txBody>
          <a:bodyPr vert="horz" lIns="0" tIns="73144" rIns="0" bIns="73144" rtlCol="0" anchor="t" anchorCtr="0"/>
          <a:lstStyle>
            <a:defPPr>
              <a:defRPr lang="en-US"/>
            </a:defPPr>
            <a:lvl1pPr marR="0" lvl="0" indent="0" algn="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0" normalizeH="0" baseline="0">
                <a:ln>
                  <a:noFill/>
                </a:ln>
                <a:gradFill>
                  <a:gsLst>
                    <a:gs pos="59836">
                      <a:schemeClr val="tx1">
                        <a:lumMod val="75000"/>
                      </a:schemeClr>
                    </a:gs>
                    <a:gs pos="46000">
                      <a:schemeClr val="tx1">
                        <a:lumMod val="75000"/>
                      </a:schemeClr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73144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20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8864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20083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515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4CBCE68E-177C-4375-BADE-A3A412806AB2}" type="slidenum">
              <a:rPr lang="en-US" noProof="0" smtClean="0"/>
              <a:pPr lvl="0"/>
              <a:t>‹#›</a:t>
            </a:fld>
            <a:endParaRPr lang="en-US" noProof="0" dirty="0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1143000" y="2197100"/>
            <a:ext cx="13258800" cy="6718300"/>
          </a:xfrm>
        </p:spPr>
        <p:txBody>
          <a:bodyPr numCol="4" spcCol="457200"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400" b="0" kern="1200" cap="none" spc="50" baseline="0">
                <a:gradFill>
                  <a:gsLst>
                    <a:gs pos="40132">
                      <a:schemeClr val="bg1"/>
                    </a:gs>
                    <a:gs pos="14159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/>
              <a:t>Bacon ipsum dolor amet chicken sirloin pork loin ribeye. Fatback picanha salami, brisket venison tenderloin prosciutto pork.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08001BAB-9809-9440-863C-B998DA24E188}"/>
              </a:ext>
            </a:extLst>
          </p:cNvPr>
          <p:cNvSpPr/>
          <p:nvPr userDrawn="1"/>
        </p:nvSpPr>
        <p:spPr>
          <a:xfrm>
            <a:off x="477981" y="457200"/>
            <a:ext cx="14609619" cy="9144000"/>
          </a:xfrm>
          <a:prstGeom prst="roundRect">
            <a:avLst>
              <a:gd name="adj" fmla="val 1755"/>
            </a:avLst>
          </a:prstGeom>
          <a:noFill/>
          <a:ln w="12700">
            <a:solidFill>
              <a:srgbClr val="1BA9D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3650CEF-5411-FE49-9822-AE31E101655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2479" y="867526"/>
            <a:ext cx="2575379" cy="890050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4695AFC-BB0D-CC4C-AB74-92001C4035A3}"/>
              </a:ext>
            </a:extLst>
          </p:cNvPr>
          <p:cNvCxnSpPr/>
          <p:nvPr userDrawn="1"/>
        </p:nvCxnSpPr>
        <p:spPr>
          <a:xfrm>
            <a:off x="3613209" y="916854"/>
            <a:ext cx="0" cy="704057"/>
          </a:xfrm>
          <a:prstGeom prst="line">
            <a:avLst/>
          </a:prstGeom>
          <a:noFill/>
          <a:ln w="12700">
            <a:solidFill>
              <a:schemeClr val="tx2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D6A61317-0947-BA4F-8ADE-9D9F2E79382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756741" y="961498"/>
            <a:ext cx="5217926" cy="185737"/>
          </a:xfrm>
        </p:spPr>
        <p:txBody>
          <a:bodyPr wrap="none" anchor="ctr" anchorCtr="0">
            <a:noAutofit/>
          </a:bodyPr>
          <a:lstStyle>
            <a:lvl1pPr>
              <a:defRPr kumimoji="0" lang="en-US" sz="1000" b="0" i="0" u="none" strike="noStrike" kern="1200" cap="none" spc="500" normalizeH="0" baseline="0" dirty="0" smtClean="0">
                <a:ln>
                  <a:noFill/>
                </a:ln>
                <a:gradFill>
                  <a:gsLst>
                    <a:gs pos="21000">
                      <a:srgbClr val="2F2F35"/>
                    </a:gs>
                    <a:gs pos="85000">
                      <a:srgbClr val="2F2F35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00000000000000000" pitchFamily="2" charset="0"/>
                <a:ea typeface="Amazon Ember" panose="02000000000000000000" pitchFamily="2" charset="0"/>
                <a:cs typeface="Segoe UI" panose="020B0502040204020203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2400"/>
              </a:spcBef>
              <a:buFont typeface="Arial"/>
              <a:buNone/>
              <a:defRPr/>
            </a:pPr>
            <a:r>
              <a:rPr lang="en-US"/>
              <a:t>SECTION TITLE</a:t>
            </a:r>
            <a:endParaRPr lang="en-US" dirty="0"/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C17A0E1D-D6F7-DD45-950C-130CE8A39CD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756741" y="1225779"/>
            <a:ext cx="5217926" cy="380852"/>
          </a:xfrm>
        </p:spPr>
        <p:txBody>
          <a:bodyPr wrap="none" lIns="128016" anchor="ctr" anchorCtr="0">
            <a:noAutofit/>
          </a:bodyPr>
          <a:lstStyle>
            <a:lvl1pPr marL="0" indent="0" algn="l" defTabSz="731441" rtl="0" eaLnBrk="1" latinLnBrk="0" hangingPunct="1">
              <a:spcBef>
                <a:spcPct val="20000"/>
              </a:spcBef>
              <a:buFont typeface="Arial"/>
              <a:buNone/>
              <a:defRPr kumimoji="0" lang="en-US" sz="2800" b="1" i="0" u="none" strike="noStrike" kern="1200" cap="none" spc="300" normalizeH="0" baseline="0" dirty="0">
                <a:ln>
                  <a:noFill/>
                </a:ln>
                <a:gradFill>
                  <a:gsLst>
                    <a:gs pos="21000">
                      <a:schemeClr val="tx2"/>
                    </a:gs>
                    <a:gs pos="85000">
                      <a:schemeClr val="tx2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9547994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COPY_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1143000" y="2197100"/>
            <a:ext cx="6629400" cy="6400800"/>
          </a:xfrm>
        </p:spPr>
        <p:txBody>
          <a:bodyPr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400" b="0" kern="1200" cap="none" spc="50" baseline="0" dirty="0">
                <a:gradFill>
                  <a:gsLst>
                    <a:gs pos="40132">
                      <a:schemeClr val="bg1"/>
                    </a:gs>
                    <a:gs pos="14159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8585200" y="1143000"/>
            <a:ext cx="5816600" cy="7772400"/>
          </a:xfrm>
          <a:ln w="12700">
            <a:solidFill>
              <a:schemeClr val="bg1"/>
            </a:solidFill>
          </a:ln>
        </p:spPr>
        <p:txBody>
          <a:bodyPr vert="horz" lIns="146288" tIns="73144" rIns="146288" bIns="73144" rtlCol="0">
            <a:normAutofit/>
          </a:bodyPr>
          <a:lstStyle>
            <a:lvl1pPr>
              <a:defRPr lang="en-US"/>
            </a:lvl1pPr>
          </a:lstStyle>
          <a:p>
            <a:pPr lvl="0"/>
            <a:r>
              <a:rPr lang="en-US" dirty="0"/>
              <a:t>Click icon to add picture</a:t>
            </a:r>
          </a:p>
        </p:txBody>
      </p:sp>
      <p:sp>
        <p:nvSpPr>
          <p:cNvPr id="15" name="Slide Number Placeholder 29"/>
          <p:cNvSpPr txBox="1">
            <a:spLocks/>
          </p:cNvSpPr>
          <p:nvPr userDrawn="1"/>
        </p:nvSpPr>
        <p:spPr>
          <a:xfrm>
            <a:off x="14055090" y="9619851"/>
            <a:ext cx="1032512" cy="438549"/>
          </a:xfrm>
          <a:prstGeom prst="rect">
            <a:avLst/>
          </a:prstGeom>
        </p:spPr>
        <p:txBody>
          <a:bodyPr vert="horz" lIns="0" tIns="73144" rIns="0" bIns="73144" rtlCol="0" anchor="t" anchorCtr="0"/>
          <a:lstStyle>
            <a:defPPr>
              <a:defRPr lang="en-US"/>
            </a:defPPr>
            <a:lvl1pPr marR="0" lvl="0" indent="0" algn="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0" normalizeH="0" baseline="0">
                <a:ln>
                  <a:noFill/>
                </a:ln>
                <a:gradFill>
                  <a:gsLst>
                    <a:gs pos="59836">
                      <a:schemeClr val="tx1">
                        <a:lumMod val="75000"/>
                      </a:schemeClr>
                    </a:gs>
                    <a:gs pos="46000">
                      <a:schemeClr val="tx1">
                        <a:lumMod val="75000"/>
                      </a:schemeClr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73144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20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8864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20083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515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4CBCE68E-177C-4375-BADE-A3A412806AB2}" type="slidenum">
              <a:rPr lang="en-US" noProof="0" smtClean="0"/>
              <a:pPr lvl="0"/>
              <a:t>‹#›</a:t>
            </a:fld>
            <a:endParaRPr lang="en-US" noProof="0" dirty="0"/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16184420" y="440083"/>
            <a:ext cx="5059759" cy="3647152"/>
            <a:chOff x="16184420" y="440083"/>
            <a:chExt cx="5059759" cy="3647152"/>
          </a:xfrm>
        </p:grpSpPr>
        <p:sp>
          <p:nvSpPr>
            <p:cNvPr id="12" name="Rectangle 11"/>
            <p:cNvSpPr/>
            <p:nvPr userDrawn="1"/>
          </p:nvSpPr>
          <p:spPr>
            <a:xfrm>
              <a:off x="16184420" y="440083"/>
              <a:ext cx="5059759" cy="364715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1" i="0" u="none" strike="noStrike" kern="1200" cap="all" spc="300" normalizeH="0" baseline="0" noProof="0" dirty="0">
                  <a:ln>
                    <a:noFill/>
                  </a:ln>
                  <a:gradFill>
                    <a:gsLst>
                      <a:gs pos="47368">
                        <a:srgbClr val="1BA9DF"/>
                      </a:gs>
                      <a:gs pos="40132">
                        <a:srgbClr val="1BA9D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mazon Ember BOLD" panose="020B0703020204020204" pitchFamily="34" charset="0"/>
                  <a:ea typeface="Amazon Ember BOLD" panose="020B0703020204020204" pitchFamily="34" charset="0"/>
                  <a:cs typeface="Amazon Ember BOLD" panose="020B0703020204020204" pitchFamily="34" charset="0"/>
                </a:rPr>
                <a:t>TO REPLACE IMAGE</a:t>
              </a:r>
            </a:p>
            <a:p>
              <a:pPr marL="0" marR="0" lvl="0" indent="0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Delete current image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Click icon at center of image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Browse to saved image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Click </a:t>
              </a:r>
              <a: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Insert</a:t>
              </a:r>
              <a:b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</p:txBody>
        </p:sp>
        <p:pic>
          <p:nvPicPr>
            <p:cNvPr id="16" name="Picture 15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6845746" y="1705576"/>
              <a:ext cx="419100" cy="419100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6799774" y="3111601"/>
              <a:ext cx="1914525" cy="676275"/>
            </a:xfrm>
            <a:prstGeom prst="rect">
              <a:avLst/>
            </a:prstGeom>
          </p:spPr>
        </p:pic>
      </p:grp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6560171F-94EC-964A-BA55-95C31E13576E}"/>
              </a:ext>
            </a:extLst>
          </p:cNvPr>
          <p:cNvSpPr/>
          <p:nvPr userDrawn="1"/>
        </p:nvSpPr>
        <p:spPr>
          <a:xfrm>
            <a:off x="477981" y="457200"/>
            <a:ext cx="14609619" cy="9144000"/>
          </a:xfrm>
          <a:prstGeom prst="roundRect">
            <a:avLst>
              <a:gd name="adj" fmla="val 1755"/>
            </a:avLst>
          </a:prstGeom>
          <a:noFill/>
          <a:ln w="12700">
            <a:solidFill>
              <a:srgbClr val="1BA9D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03FB6881-6DB6-9344-ABD6-A175FBABA08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2479" y="867526"/>
            <a:ext cx="2575379" cy="890050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31B7C55-E497-D241-A5F5-2349E760C3D2}"/>
              </a:ext>
            </a:extLst>
          </p:cNvPr>
          <p:cNvCxnSpPr/>
          <p:nvPr userDrawn="1"/>
        </p:nvCxnSpPr>
        <p:spPr>
          <a:xfrm>
            <a:off x="3613209" y="916854"/>
            <a:ext cx="0" cy="704057"/>
          </a:xfrm>
          <a:prstGeom prst="line">
            <a:avLst/>
          </a:prstGeom>
          <a:noFill/>
          <a:ln w="12700">
            <a:solidFill>
              <a:schemeClr val="tx2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40CA4C13-3598-7941-92A1-2241B476D1F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756741" y="961498"/>
            <a:ext cx="5217926" cy="185737"/>
          </a:xfrm>
        </p:spPr>
        <p:txBody>
          <a:bodyPr wrap="none" anchor="ctr" anchorCtr="0">
            <a:noAutofit/>
          </a:bodyPr>
          <a:lstStyle>
            <a:lvl1pPr>
              <a:defRPr kumimoji="0" lang="en-US" sz="1000" b="0" i="0" u="none" strike="noStrike" kern="1200" cap="none" spc="500" normalizeH="0" baseline="0" dirty="0" smtClean="0">
                <a:ln>
                  <a:noFill/>
                </a:ln>
                <a:gradFill>
                  <a:gsLst>
                    <a:gs pos="21000">
                      <a:srgbClr val="2F2F35"/>
                    </a:gs>
                    <a:gs pos="85000">
                      <a:srgbClr val="2F2F35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00000000000000000" pitchFamily="2" charset="0"/>
                <a:ea typeface="Amazon Ember" panose="02000000000000000000" pitchFamily="2" charset="0"/>
                <a:cs typeface="Segoe UI" panose="020B0502040204020203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2400"/>
              </a:spcBef>
              <a:buFont typeface="Arial"/>
              <a:buNone/>
              <a:defRPr/>
            </a:pPr>
            <a:r>
              <a:rPr lang="en-US"/>
              <a:t>SECTION TITLE</a:t>
            </a:r>
            <a:endParaRPr lang="en-US" dirty="0"/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78D971A0-F2F6-0442-A4AE-276EA7BAD96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756741" y="1225779"/>
            <a:ext cx="5217926" cy="380852"/>
          </a:xfrm>
        </p:spPr>
        <p:txBody>
          <a:bodyPr wrap="none" lIns="128016" anchor="ctr" anchorCtr="0">
            <a:noAutofit/>
          </a:bodyPr>
          <a:lstStyle>
            <a:lvl1pPr marL="0" indent="0" algn="l" defTabSz="731441" rtl="0" eaLnBrk="1" latinLnBrk="0" hangingPunct="1">
              <a:spcBef>
                <a:spcPct val="20000"/>
              </a:spcBef>
              <a:buFont typeface="Arial"/>
              <a:buNone/>
              <a:defRPr kumimoji="0" lang="en-US" sz="2800" b="1" i="0" u="none" strike="noStrike" kern="1200" cap="none" spc="300" normalizeH="0" baseline="0" dirty="0">
                <a:ln>
                  <a:noFill/>
                </a:ln>
                <a:gradFill>
                  <a:gsLst>
                    <a:gs pos="21000">
                      <a:schemeClr val="tx2"/>
                    </a:gs>
                    <a:gs pos="85000">
                      <a:schemeClr val="tx2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2093393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COPY_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10127849" y="1143000"/>
            <a:ext cx="4273952" cy="7772400"/>
          </a:xfrm>
          <a:ln w="12700">
            <a:solidFill>
              <a:schemeClr val="bg1"/>
            </a:solidFill>
          </a:ln>
        </p:spPr>
        <p:txBody>
          <a:bodyPr vert="horz" lIns="146288" tIns="73144" rIns="146288" bIns="73144" rtlCol="0">
            <a:normAutofit/>
          </a:bodyPr>
          <a:lstStyle>
            <a:lvl1pPr>
              <a:defRPr lang="en-US"/>
            </a:lvl1pPr>
          </a:lstStyle>
          <a:p>
            <a:pPr lvl="0"/>
            <a:r>
              <a:rPr lang="en-US" dirty="0"/>
              <a:t>Click icon to add picture</a:t>
            </a:r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1143000" y="2197100"/>
            <a:ext cx="4206240" cy="6400800"/>
          </a:xfrm>
        </p:spPr>
        <p:txBody>
          <a:bodyPr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400" b="0" kern="1200" cap="none" spc="50" baseline="0" dirty="0">
                <a:gradFill>
                  <a:gsLst>
                    <a:gs pos="40132">
                      <a:schemeClr val="bg1"/>
                    </a:gs>
                    <a:gs pos="14159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 dirty="0"/>
          </a:p>
        </p:txBody>
      </p:sp>
      <p:sp>
        <p:nvSpPr>
          <p:cNvPr id="18" name="Slide Number Placeholder 29"/>
          <p:cNvSpPr txBox="1">
            <a:spLocks/>
          </p:cNvSpPr>
          <p:nvPr userDrawn="1"/>
        </p:nvSpPr>
        <p:spPr>
          <a:xfrm>
            <a:off x="14055090" y="9619851"/>
            <a:ext cx="1032512" cy="438549"/>
          </a:xfrm>
          <a:prstGeom prst="rect">
            <a:avLst/>
          </a:prstGeom>
        </p:spPr>
        <p:txBody>
          <a:bodyPr vert="horz" lIns="0" tIns="73144" rIns="0" bIns="73144" rtlCol="0" anchor="t" anchorCtr="0"/>
          <a:lstStyle>
            <a:defPPr>
              <a:defRPr lang="en-US"/>
            </a:defPPr>
            <a:lvl1pPr marR="0" lvl="0" indent="0" algn="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0" normalizeH="0" baseline="0">
                <a:ln>
                  <a:noFill/>
                </a:ln>
                <a:gradFill>
                  <a:gsLst>
                    <a:gs pos="59836">
                      <a:schemeClr val="tx1">
                        <a:lumMod val="75000"/>
                      </a:schemeClr>
                    </a:gs>
                    <a:gs pos="46000">
                      <a:schemeClr val="tx1">
                        <a:lumMod val="75000"/>
                      </a:schemeClr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73144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20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8864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20083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515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4CBCE68E-177C-4375-BADE-A3A412806AB2}" type="slidenum">
              <a:rPr lang="en-US" noProof="0" smtClean="0"/>
              <a:pPr lvl="0"/>
              <a:t>‹#›</a:t>
            </a:fld>
            <a:endParaRPr lang="en-US" noProof="0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5586911" y="2197100"/>
            <a:ext cx="4206240" cy="6400800"/>
          </a:xfrm>
        </p:spPr>
        <p:txBody>
          <a:bodyPr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400" b="0" kern="1200" cap="none" spc="50" baseline="0" dirty="0">
                <a:gradFill>
                  <a:gsLst>
                    <a:gs pos="40132">
                      <a:schemeClr val="bg1"/>
                    </a:gs>
                    <a:gs pos="14159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 dirty="0"/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16184420" y="440083"/>
            <a:ext cx="5059759" cy="3647152"/>
            <a:chOff x="16184420" y="440083"/>
            <a:chExt cx="5059759" cy="3647152"/>
          </a:xfrm>
        </p:grpSpPr>
        <p:sp>
          <p:nvSpPr>
            <p:cNvPr id="12" name="Rectangle 11"/>
            <p:cNvSpPr/>
            <p:nvPr userDrawn="1"/>
          </p:nvSpPr>
          <p:spPr>
            <a:xfrm>
              <a:off x="16184420" y="440083"/>
              <a:ext cx="5059759" cy="364715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1" i="0" u="none" strike="noStrike" kern="1200" cap="all" spc="300" normalizeH="0" baseline="0" noProof="0" dirty="0">
                  <a:ln>
                    <a:noFill/>
                  </a:ln>
                  <a:gradFill>
                    <a:gsLst>
                      <a:gs pos="47368">
                        <a:srgbClr val="1BA9DF"/>
                      </a:gs>
                      <a:gs pos="40132">
                        <a:srgbClr val="1BA9D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mazon Ember BOLD" panose="020B0703020204020204" pitchFamily="34" charset="0"/>
                  <a:ea typeface="Amazon Ember BOLD" panose="020B0703020204020204" pitchFamily="34" charset="0"/>
                  <a:cs typeface="Amazon Ember BOLD" panose="020B0703020204020204" pitchFamily="34" charset="0"/>
                </a:rPr>
                <a:t>TO REPLACE IMAGE</a:t>
              </a:r>
            </a:p>
            <a:p>
              <a:pPr marL="0" marR="0" lvl="0" indent="0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Delete current image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Click icon at center of image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Browse to saved image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Click </a:t>
              </a:r>
              <a: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Insert</a:t>
              </a:r>
              <a:b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</p:txBody>
        </p:sp>
        <p:pic>
          <p:nvPicPr>
            <p:cNvPr id="14" name="Picture 13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6845746" y="1705576"/>
              <a:ext cx="419100" cy="419100"/>
            </a:xfrm>
            <a:prstGeom prst="rect">
              <a:avLst/>
            </a:prstGeom>
          </p:spPr>
        </p:pic>
        <p:pic>
          <p:nvPicPr>
            <p:cNvPr id="20" name="Picture 19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6799774" y="3111601"/>
              <a:ext cx="1914525" cy="676275"/>
            </a:xfrm>
            <a:prstGeom prst="rect">
              <a:avLst/>
            </a:prstGeom>
          </p:spPr>
        </p:pic>
      </p:grp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67BB310B-2D42-EC48-A5EC-DC236B9EA849}"/>
              </a:ext>
            </a:extLst>
          </p:cNvPr>
          <p:cNvSpPr/>
          <p:nvPr userDrawn="1"/>
        </p:nvSpPr>
        <p:spPr>
          <a:xfrm>
            <a:off x="477981" y="457200"/>
            <a:ext cx="14609619" cy="9144000"/>
          </a:xfrm>
          <a:prstGeom prst="roundRect">
            <a:avLst>
              <a:gd name="adj" fmla="val 1755"/>
            </a:avLst>
          </a:prstGeom>
          <a:noFill/>
          <a:ln w="12700">
            <a:solidFill>
              <a:srgbClr val="1BA9D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D598545F-CEA4-2844-832B-4EB9F1421B1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2479" y="867526"/>
            <a:ext cx="2575379" cy="890050"/>
          </a:xfrm>
          <a:prstGeom prst="rect">
            <a:avLst/>
          </a:prstGeom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F307F8F-68E2-D74C-97F3-3BF3BA54ACC9}"/>
              </a:ext>
            </a:extLst>
          </p:cNvPr>
          <p:cNvCxnSpPr/>
          <p:nvPr userDrawn="1"/>
        </p:nvCxnSpPr>
        <p:spPr>
          <a:xfrm>
            <a:off x="3613209" y="916854"/>
            <a:ext cx="0" cy="704057"/>
          </a:xfrm>
          <a:prstGeom prst="line">
            <a:avLst/>
          </a:prstGeom>
          <a:noFill/>
          <a:ln w="12700">
            <a:solidFill>
              <a:schemeClr val="tx2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8D3A8567-7FD6-A245-ADB8-41C2D6116A7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756741" y="961498"/>
            <a:ext cx="5217926" cy="185737"/>
          </a:xfrm>
        </p:spPr>
        <p:txBody>
          <a:bodyPr wrap="none" anchor="ctr" anchorCtr="0">
            <a:noAutofit/>
          </a:bodyPr>
          <a:lstStyle>
            <a:lvl1pPr>
              <a:defRPr kumimoji="0" lang="en-US" sz="1000" b="0" i="0" u="none" strike="noStrike" kern="1200" cap="none" spc="500" normalizeH="0" baseline="0" dirty="0" smtClean="0">
                <a:ln>
                  <a:noFill/>
                </a:ln>
                <a:gradFill>
                  <a:gsLst>
                    <a:gs pos="21000">
                      <a:srgbClr val="2F2F35"/>
                    </a:gs>
                    <a:gs pos="85000">
                      <a:srgbClr val="2F2F35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00000000000000000" pitchFamily="2" charset="0"/>
                <a:ea typeface="Amazon Ember" panose="02000000000000000000" pitchFamily="2" charset="0"/>
                <a:cs typeface="Segoe UI" panose="020B0502040204020203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2400"/>
              </a:spcBef>
              <a:buFont typeface="Arial"/>
              <a:buNone/>
              <a:defRPr/>
            </a:pPr>
            <a:r>
              <a:rPr lang="en-US"/>
              <a:t>SECTION TITLE</a:t>
            </a:r>
            <a:endParaRPr lang="en-US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205C7E3E-2E62-AD47-A540-9F367E92966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756741" y="1225779"/>
            <a:ext cx="5217926" cy="380852"/>
          </a:xfrm>
        </p:spPr>
        <p:txBody>
          <a:bodyPr wrap="none" lIns="128016" anchor="ctr" anchorCtr="0">
            <a:noAutofit/>
          </a:bodyPr>
          <a:lstStyle>
            <a:lvl1pPr marL="0" indent="0" algn="l" defTabSz="731441" rtl="0" eaLnBrk="1" latinLnBrk="0" hangingPunct="1">
              <a:spcBef>
                <a:spcPct val="20000"/>
              </a:spcBef>
              <a:buFont typeface="Arial"/>
              <a:buNone/>
              <a:defRPr kumimoji="0" lang="en-US" sz="2800" b="1" i="0" u="none" strike="noStrike" kern="1200" cap="none" spc="300" normalizeH="0" baseline="0" dirty="0">
                <a:ln>
                  <a:noFill/>
                </a:ln>
                <a:gradFill>
                  <a:gsLst>
                    <a:gs pos="21000">
                      <a:schemeClr val="tx2"/>
                    </a:gs>
                    <a:gs pos="85000">
                      <a:schemeClr val="tx2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16177197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COLUM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10127849" y="1143000"/>
            <a:ext cx="4273952" cy="7772400"/>
          </a:xfrm>
          <a:ln w="12700">
            <a:solidFill>
              <a:schemeClr val="bg1"/>
            </a:solidFill>
          </a:ln>
        </p:spPr>
        <p:txBody>
          <a:bodyPr vert="horz" lIns="146288" tIns="73144" rIns="146288" bIns="73144" rtlCol="0">
            <a:normAutofit/>
          </a:bodyPr>
          <a:lstStyle>
            <a:lvl1pPr>
              <a:defRPr lang="en-US"/>
            </a:lvl1pPr>
          </a:lstStyle>
          <a:p>
            <a:pPr lvl="0"/>
            <a:r>
              <a:rPr lang="en-US" dirty="0"/>
              <a:t>Click icon to add picture</a:t>
            </a:r>
          </a:p>
        </p:txBody>
      </p:sp>
      <p:sp>
        <p:nvSpPr>
          <p:cNvPr id="18" name="Slide Number Placeholder 29"/>
          <p:cNvSpPr txBox="1">
            <a:spLocks/>
          </p:cNvSpPr>
          <p:nvPr userDrawn="1"/>
        </p:nvSpPr>
        <p:spPr>
          <a:xfrm>
            <a:off x="14055090" y="9619851"/>
            <a:ext cx="1032512" cy="438549"/>
          </a:xfrm>
          <a:prstGeom prst="rect">
            <a:avLst/>
          </a:prstGeom>
        </p:spPr>
        <p:txBody>
          <a:bodyPr vert="horz" lIns="0" tIns="73144" rIns="0" bIns="73144" rtlCol="0" anchor="t" anchorCtr="0"/>
          <a:lstStyle>
            <a:defPPr>
              <a:defRPr lang="en-US"/>
            </a:defPPr>
            <a:lvl1pPr marR="0" lvl="0" indent="0" algn="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0" normalizeH="0" baseline="0">
                <a:ln>
                  <a:noFill/>
                </a:ln>
                <a:gradFill>
                  <a:gsLst>
                    <a:gs pos="59836">
                      <a:schemeClr val="tx1">
                        <a:lumMod val="75000"/>
                      </a:schemeClr>
                    </a:gs>
                    <a:gs pos="46000">
                      <a:schemeClr val="tx1">
                        <a:lumMod val="75000"/>
                      </a:schemeClr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73144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20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8864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20083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515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4CBCE68E-177C-4375-BADE-A3A412806AB2}" type="slidenum">
              <a:rPr lang="en-US" noProof="0" smtClean="0"/>
              <a:pPr lvl="0"/>
              <a:t>‹#›</a:t>
            </a:fld>
            <a:endParaRPr lang="en-US" noProof="0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1143000" y="2197100"/>
            <a:ext cx="8650151" cy="6718300"/>
          </a:xfrm>
        </p:spPr>
        <p:txBody>
          <a:bodyPr numCol="2" spcCol="182880"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400" b="0" kern="1200" cap="none" spc="50" baseline="0">
                <a:gradFill>
                  <a:gsLst>
                    <a:gs pos="40132">
                      <a:schemeClr val="bg1"/>
                    </a:gs>
                    <a:gs pos="14159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 Bacon ipsum dolor amet chicken sirloin pork loin ribeye. Fatback picanha salami, brisket venison tenderloin prosciutto pork. Ribeye kielbasa t-bone pork, pig doner tongue frankfurter fatback ham. Bacon ipsum dolor amet chicken sirloin pork loin ribeye. Fatback picanha salami, brisket venison tenderloin prosciutto pork. Ribeye kielbasa t-bone pork, pig doner tongue frankfurter fatback ham. Bacon ipsum dolor amet chicken sirloin pork loin ribeye. Fatback picanha salami, brisket venison tenderloin prosciutto pork. Ribeye kielbasa t-bone pork, pig doner tongue frankfurter fatback ham. Bacon ipsum dolor amet chicken sirloin pork loin ribeye. Fatback picanha salami, brisket venison tenderloin prosciutto pork. Ribeye kielbasa t-bone pork, pig doner tongue frankfurter fatback ham. Bacon ipsum dolor amet chicken sirloin pork loin ribeye. Fatback picanha salami, brisket venison tenderloin prosciutto pork. Ribeye kielbasa t-bone pork, pig doner tongue frankfurter fatback ham. Bacon ipsum dolor amet chicken sirloin pork loin ribeye. Fatback picanha salami, brisket venison tenderloin prosciutto pork. Ribeye kielbasa t-bone pork, pig doner tongue frankfurter fatback ham. Bacon ipsum dolor amet chicken sirloin pork loin ribeye. Fatback picanha salami, brisket venison tenderloin prosciutto pork. Ribeye kielbasa t-bone pork, pig doner tongue frankfurter fatback ham. Bacon ipsum dolor amet chicken sirloin pork loin ribeye. Fatback picanha salami, brisket venison tenderloin prosciutto pork. Ribeye kielbasa t-bone pork, pig doner tongue frankfurter fatback ham. Bacon ipsum dolor amet chicken sirloin pork loin ribeye. Fatback picanha salami, brisket venison tenderloin prosciutto pork. Ribeye kielbasa t-bone pork, pig doner tongue frankfurter fatback ham. Bacon ipsum dolor amet chicken sirloin pork loin ribeye. Fatback picanha salami, brisket venison tenderloin prosciutto pork. Ribeye kielbasa t-bone pork, pig doner tongue frankfurter fatback ham. Bacon ipsum dolor amet chicken sirloin pork loin ribeye. Fatback picanha salami, brisket venison tenderloin prosciutto pork. Ribeye kielbasa t-bone pork, pig doner tongue frankfurter fatback ham. Bacon ipsum dolor amet chicken sirloin pork loin ribeye. Fatback picanha salami, brisket venison tenderloin prosciutto pork. </a:t>
            </a:r>
            <a:endParaRPr lang="en-US" dirty="0"/>
          </a:p>
        </p:txBody>
      </p:sp>
      <p:grpSp>
        <p:nvGrpSpPr>
          <p:cNvPr id="10" name="Group 9"/>
          <p:cNvGrpSpPr/>
          <p:nvPr userDrawn="1"/>
        </p:nvGrpSpPr>
        <p:grpSpPr>
          <a:xfrm>
            <a:off x="16184420" y="440083"/>
            <a:ext cx="5059759" cy="3647152"/>
            <a:chOff x="16184420" y="440083"/>
            <a:chExt cx="5059759" cy="3647152"/>
          </a:xfrm>
        </p:grpSpPr>
        <p:sp>
          <p:nvSpPr>
            <p:cNvPr id="11" name="Rectangle 10"/>
            <p:cNvSpPr/>
            <p:nvPr userDrawn="1"/>
          </p:nvSpPr>
          <p:spPr>
            <a:xfrm>
              <a:off x="16184420" y="440083"/>
              <a:ext cx="5059759" cy="364715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1" i="0" u="none" strike="noStrike" kern="1200" cap="all" spc="300" normalizeH="0" baseline="0" noProof="0" dirty="0">
                  <a:ln>
                    <a:noFill/>
                  </a:ln>
                  <a:gradFill>
                    <a:gsLst>
                      <a:gs pos="47368">
                        <a:srgbClr val="1BA9DF"/>
                      </a:gs>
                      <a:gs pos="40132">
                        <a:srgbClr val="1BA9D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mazon Ember BOLD" panose="020B0703020204020204" pitchFamily="34" charset="0"/>
                  <a:ea typeface="Amazon Ember BOLD" panose="020B0703020204020204" pitchFamily="34" charset="0"/>
                  <a:cs typeface="Amazon Ember BOLD" panose="020B0703020204020204" pitchFamily="34" charset="0"/>
                </a:rPr>
                <a:t>TO REPLACE IMAGE</a:t>
              </a:r>
            </a:p>
            <a:p>
              <a:pPr marL="0" marR="0" lvl="0" indent="0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Delete current image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Click icon at center of image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Browse to saved image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Click </a:t>
              </a:r>
              <a: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Insert</a:t>
              </a:r>
              <a:b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</p:txBody>
        </p:sp>
        <p:pic>
          <p:nvPicPr>
            <p:cNvPr id="14" name="Picture 13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6845746" y="1705576"/>
              <a:ext cx="419100" cy="419100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6799774" y="3111601"/>
              <a:ext cx="1914525" cy="676275"/>
            </a:xfrm>
            <a:prstGeom prst="rect">
              <a:avLst/>
            </a:prstGeom>
          </p:spPr>
        </p:pic>
      </p:grp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98922509-014F-EE4D-82B5-C46BCBF4110F}"/>
              </a:ext>
            </a:extLst>
          </p:cNvPr>
          <p:cNvSpPr/>
          <p:nvPr userDrawn="1"/>
        </p:nvSpPr>
        <p:spPr>
          <a:xfrm>
            <a:off x="477981" y="457200"/>
            <a:ext cx="14609619" cy="9144000"/>
          </a:xfrm>
          <a:prstGeom prst="roundRect">
            <a:avLst>
              <a:gd name="adj" fmla="val 1755"/>
            </a:avLst>
          </a:prstGeom>
          <a:noFill/>
          <a:ln w="12700">
            <a:solidFill>
              <a:srgbClr val="1BA9D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55D52A6-298D-B44B-A257-C8EB3AFA1A9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2479" y="867526"/>
            <a:ext cx="2575379" cy="890050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7E822DE-F062-A54B-86D7-75D996E3AE2B}"/>
              </a:ext>
            </a:extLst>
          </p:cNvPr>
          <p:cNvCxnSpPr/>
          <p:nvPr userDrawn="1"/>
        </p:nvCxnSpPr>
        <p:spPr>
          <a:xfrm>
            <a:off x="3613209" y="916854"/>
            <a:ext cx="0" cy="704057"/>
          </a:xfrm>
          <a:prstGeom prst="line">
            <a:avLst/>
          </a:prstGeom>
          <a:noFill/>
          <a:ln w="12700">
            <a:solidFill>
              <a:schemeClr val="tx2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9E4266D8-3166-2741-9E0E-15A7D589813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756741" y="961498"/>
            <a:ext cx="5217926" cy="185737"/>
          </a:xfrm>
        </p:spPr>
        <p:txBody>
          <a:bodyPr wrap="none" anchor="ctr" anchorCtr="0">
            <a:noAutofit/>
          </a:bodyPr>
          <a:lstStyle>
            <a:lvl1pPr>
              <a:defRPr kumimoji="0" lang="en-US" sz="1000" b="0" i="0" u="none" strike="noStrike" kern="1200" cap="none" spc="500" normalizeH="0" baseline="0" dirty="0" smtClean="0">
                <a:ln>
                  <a:noFill/>
                </a:ln>
                <a:gradFill>
                  <a:gsLst>
                    <a:gs pos="21000">
                      <a:srgbClr val="2F2F35"/>
                    </a:gs>
                    <a:gs pos="85000">
                      <a:srgbClr val="2F2F35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00000000000000000" pitchFamily="2" charset="0"/>
                <a:ea typeface="Amazon Ember" panose="02000000000000000000" pitchFamily="2" charset="0"/>
                <a:cs typeface="Segoe UI" panose="020B0502040204020203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2400"/>
              </a:spcBef>
              <a:buFont typeface="Arial"/>
              <a:buNone/>
              <a:defRPr/>
            </a:pPr>
            <a:r>
              <a:rPr lang="en-US"/>
              <a:t>SECTION TITLE</a:t>
            </a:r>
            <a:endParaRPr lang="en-US" dirty="0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FBC8AF34-098F-5F47-9D05-B404DF0A2EE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756741" y="1225779"/>
            <a:ext cx="5217926" cy="380852"/>
          </a:xfrm>
        </p:spPr>
        <p:txBody>
          <a:bodyPr wrap="none" lIns="128016" anchor="ctr" anchorCtr="0">
            <a:noAutofit/>
          </a:bodyPr>
          <a:lstStyle>
            <a:lvl1pPr marL="0" indent="0" algn="l" defTabSz="731441" rtl="0" eaLnBrk="1" latinLnBrk="0" hangingPunct="1">
              <a:spcBef>
                <a:spcPct val="20000"/>
              </a:spcBef>
              <a:buFont typeface="Arial"/>
              <a:buNone/>
              <a:defRPr kumimoji="0" lang="en-US" sz="2800" b="1" i="0" u="none" strike="noStrike" kern="1200" cap="none" spc="300" normalizeH="0" baseline="0" dirty="0">
                <a:ln>
                  <a:noFill/>
                </a:ln>
                <a:gradFill>
                  <a:gsLst>
                    <a:gs pos="21000">
                      <a:schemeClr val="tx2"/>
                    </a:gs>
                    <a:gs pos="85000">
                      <a:schemeClr val="tx2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6408752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CAPTIONS_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29"/>
          <p:cNvSpPr txBox="1">
            <a:spLocks/>
          </p:cNvSpPr>
          <p:nvPr userDrawn="1"/>
        </p:nvSpPr>
        <p:spPr>
          <a:xfrm>
            <a:off x="14055090" y="9619851"/>
            <a:ext cx="1032512" cy="438549"/>
          </a:xfrm>
          <a:prstGeom prst="rect">
            <a:avLst/>
          </a:prstGeom>
        </p:spPr>
        <p:txBody>
          <a:bodyPr vert="horz" lIns="0" tIns="73144" rIns="0" bIns="73144" rtlCol="0" anchor="t" anchorCtr="0"/>
          <a:lstStyle>
            <a:defPPr>
              <a:defRPr lang="en-US"/>
            </a:defPPr>
            <a:lvl1pPr marR="0" lvl="0" indent="0" algn="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0" normalizeH="0" baseline="0">
                <a:ln>
                  <a:noFill/>
                </a:ln>
                <a:gradFill>
                  <a:gsLst>
                    <a:gs pos="59836">
                      <a:schemeClr val="tx1">
                        <a:lumMod val="75000"/>
                      </a:schemeClr>
                    </a:gs>
                    <a:gs pos="46000">
                      <a:schemeClr val="tx1">
                        <a:lumMod val="75000"/>
                      </a:schemeClr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73144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20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8864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20083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515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4CBCE68E-177C-4375-BADE-A3A412806AB2}" type="slidenum">
              <a:rPr lang="en-US" noProof="0" smtClean="0"/>
              <a:pPr lvl="0"/>
              <a:t>‹#›</a:t>
            </a:fld>
            <a:endParaRPr lang="en-US" noProof="0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1143000" y="3429000"/>
            <a:ext cx="13258800" cy="5486400"/>
          </a:xfrm>
          <a:ln w="12700">
            <a:solidFill>
              <a:schemeClr val="bg1"/>
            </a:solidFill>
          </a:ln>
        </p:spPr>
        <p:txBody>
          <a:bodyPr vert="horz" lIns="146288" tIns="73144" rIns="146288" bIns="73144" rtlCol="0">
            <a:normAutofit/>
          </a:bodyPr>
          <a:lstStyle>
            <a:lvl1pPr>
              <a:defRPr lang="en-US"/>
            </a:lvl1pPr>
          </a:lstStyle>
          <a:p>
            <a:pPr lvl="0"/>
            <a:r>
              <a:rPr lang="en-US" dirty="0"/>
              <a:t>Click icon to add picture</a:t>
            </a:r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1143000" y="2465409"/>
            <a:ext cx="6400800" cy="963591"/>
          </a:xfrm>
        </p:spPr>
        <p:txBody>
          <a:bodyPr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400" b="0" kern="1200" cap="none" spc="50" baseline="0">
                <a:gradFill>
                  <a:gsLst>
                    <a:gs pos="40132">
                      <a:schemeClr val="bg1"/>
                    </a:gs>
                    <a:gs pos="14159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1142999" y="2178450"/>
            <a:ext cx="6400799" cy="286959"/>
          </a:xfrm>
        </p:spPr>
        <p:txBody>
          <a:bodyPr wrap="none" lIns="128016" anchor="ctr" anchorCtr="0">
            <a:noAutofit/>
          </a:bodyPr>
          <a:lstStyle>
            <a:lvl1pPr marL="0" indent="0" algn="l" defTabSz="731441" rtl="0" eaLnBrk="1" latinLnBrk="0" hangingPunct="1">
              <a:spcBef>
                <a:spcPct val="20000"/>
              </a:spcBef>
              <a:buFont typeface="Arial"/>
              <a:buNone/>
              <a:defRPr kumimoji="0" lang="en-US" sz="1400" b="1" i="0" u="none" strike="noStrike" kern="1200" cap="none" spc="300" normalizeH="0" baseline="0" dirty="0">
                <a:ln>
                  <a:noFill/>
                </a:ln>
                <a:gradFill>
                  <a:gsLst>
                    <a:gs pos="21000">
                      <a:schemeClr val="tx2"/>
                    </a:gs>
                    <a:gs pos="85000">
                      <a:schemeClr val="tx2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/>
              <a:t>HEADLINE</a:t>
            </a:r>
            <a:endParaRPr lang="en-US" dirty="0"/>
          </a:p>
        </p:txBody>
      </p:sp>
      <p:sp>
        <p:nvSpPr>
          <p:cNvPr id="24" name="Text Placeholder 2"/>
          <p:cNvSpPr>
            <a:spLocks noGrp="1"/>
          </p:cNvSpPr>
          <p:nvPr>
            <p:ph type="body" sz="quarter" idx="18" hasCustomPrompt="1"/>
          </p:nvPr>
        </p:nvSpPr>
        <p:spPr>
          <a:xfrm>
            <a:off x="8001000" y="2465409"/>
            <a:ext cx="6400800" cy="963591"/>
          </a:xfrm>
        </p:spPr>
        <p:txBody>
          <a:bodyPr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400" b="0" kern="1200" cap="none" spc="50" baseline="0">
                <a:gradFill>
                  <a:gsLst>
                    <a:gs pos="40132">
                      <a:schemeClr val="bg1"/>
                    </a:gs>
                    <a:gs pos="14159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</p:txBody>
      </p:sp>
      <p:sp>
        <p:nvSpPr>
          <p:cNvPr id="25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8000999" y="2178450"/>
            <a:ext cx="6400799" cy="286959"/>
          </a:xfrm>
        </p:spPr>
        <p:txBody>
          <a:bodyPr wrap="none" lIns="128016" anchor="ctr" anchorCtr="0">
            <a:noAutofit/>
          </a:bodyPr>
          <a:lstStyle>
            <a:lvl1pPr marL="0" indent="0" algn="l" defTabSz="731441" rtl="0" eaLnBrk="1" latinLnBrk="0" hangingPunct="1">
              <a:spcBef>
                <a:spcPct val="20000"/>
              </a:spcBef>
              <a:buFont typeface="Arial"/>
              <a:buNone/>
              <a:defRPr kumimoji="0" lang="en-US" sz="1400" b="1" i="0" u="none" strike="noStrike" kern="1200" cap="none" spc="300" normalizeH="0" baseline="0" dirty="0">
                <a:ln>
                  <a:noFill/>
                </a:ln>
                <a:gradFill>
                  <a:gsLst>
                    <a:gs pos="21000">
                      <a:schemeClr val="tx2"/>
                    </a:gs>
                    <a:gs pos="85000">
                      <a:schemeClr val="tx2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/>
              <a:t>HEADLINE</a:t>
            </a:r>
            <a:endParaRPr lang="en-US" dirty="0"/>
          </a:p>
        </p:txBody>
      </p:sp>
      <p:grpSp>
        <p:nvGrpSpPr>
          <p:cNvPr id="14" name="Group 13"/>
          <p:cNvGrpSpPr/>
          <p:nvPr userDrawn="1"/>
        </p:nvGrpSpPr>
        <p:grpSpPr>
          <a:xfrm>
            <a:off x="16184420" y="440083"/>
            <a:ext cx="5059759" cy="3647152"/>
            <a:chOff x="16184420" y="440083"/>
            <a:chExt cx="5059759" cy="3647152"/>
          </a:xfrm>
        </p:grpSpPr>
        <p:sp>
          <p:nvSpPr>
            <p:cNvPr id="15" name="Rectangle 14"/>
            <p:cNvSpPr/>
            <p:nvPr userDrawn="1"/>
          </p:nvSpPr>
          <p:spPr>
            <a:xfrm>
              <a:off x="16184420" y="440083"/>
              <a:ext cx="5059759" cy="364715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1" i="0" u="none" strike="noStrike" kern="1200" cap="all" spc="300" normalizeH="0" baseline="0" noProof="0" dirty="0">
                  <a:ln>
                    <a:noFill/>
                  </a:ln>
                  <a:gradFill>
                    <a:gsLst>
                      <a:gs pos="47368">
                        <a:srgbClr val="1BA9DF"/>
                      </a:gs>
                      <a:gs pos="40132">
                        <a:srgbClr val="1BA9D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mazon Ember BOLD" panose="020B0703020204020204" pitchFamily="34" charset="0"/>
                  <a:ea typeface="Amazon Ember BOLD" panose="020B0703020204020204" pitchFamily="34" charset="0"/>
                  <a:cs typeface="Amazon Ember BOLD" panose="020B0703020204020204" pitchFamily="34" charset="0"/>
                </a:rPr>
                <a:t>TO REPLACE IMAGE</a:t>
              </a:r>
            </a:p>
            <a:p>
              <a:pPr marL="0" marR="0" lvl="0" indent="0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Delete current image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Click icon at center of image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Browse to saved image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Click </a:t>
              </a:r>
              <a: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Insert</a:t>
              </a:r>
              <a:b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</p:txBody>
        </p:sp>
        <p:pic>
          <p:nvPicPr>
            <p:cNvPr id="16" name="Picture 15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6845746" y="1705576"/>
              <a:ext cx="419100" cy="419100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6799774" y="3111601"/>
              <a:ext cx="1914525" cy="676275"/>
            </a:xfrm>
            <a:prstGeom prst="rect">
              <a:avLst/>
            </a:prstGeom>
          </p:spPr>
        </p:pic>
      </p:grp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7BAE7F94-360C-D141-9A7A-B302FCE187DA}"/>
              </a:ext>
            </a:extLst>
          </p:cNvPr>
          <p:cNvSpPr/>
          <p:nvPr userDrawn="1"/>
        </p:nvSpPr>
        <p:spPr>
          <a:xfrm>
            <a:off x="477981" y="457200"/>
            <a:ext cx="14609619" cy="9144000"/>
          </a:xfrm>
          <a:prstGeom prst="roundRect">
            <a:avLst>
              <a:gd name="adj" fmla="val 1755"/>
            </a:avLst>
          </a:prstGeom>
          <a:noFill/>
          <a:ln w="12700">
            <a:solidFill>
              <a:srgbClr val="1BA9D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276E27F5-893F-9C44-A043-3CF16634CA7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2479" y="867526"/>
            <a:ext cx="2575379" cy="890050"/>
          </a:xfrm>
          <a:prstGeom prst="rect">
            <a:avLst/>
          </a:prstGeom>
        </p:spPr>
      </p:pic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5C1A634-8AE8-DB43-AC8A-A0CE9ED89E28}"/>
              </a:ext>
            </a:extLst>
          </p:cNvPr>
          <p:cNvCxnSpPr/>
          <p:nvPr userDrawn="1"/>
        </p:nvCxnSpPr>
        <p:spPr>
          <a:xfrm>
            <a:off x="3613209" y="916854"/>
            <a:ext cx="0" cy="704057"/>
          </a:xfrm>
          <a:prstGeom prst="line">
            <a:avLst/>
          </a:prstGeom>
          <a:noFill/>
          <a:ln w="12700">
            <a:solidFill>
              <a:schemeClr val="tx2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3242B91A-7E5D-D948-B122-3BD38EE5911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756741" y="961498"/>
            <a:ext cx="5217926" cy="185737"/>
          </a:xfrm>
        </p:spPr>
        <p:txBody>
          <a:bodyPr wrap="none" anchor="ctr" anchorCtr="0">
            <a:noAutofit/>
          </a:bodyPr>
          <a:lstStyle>
            <a:lvl1pPr>
              <a:defRPr kumimoji="0" lang="en-US" sz="1000" b="0" i="0" u="none" strike="noStrike" kern="1200" cap="none" spc="500" normalizeH="0" baseline="0" dirty="0" smtClean="0">
                <a:ln>
                  <a:noFill/>
                </a:ln>
                <a:gradFill>
                  <a:gsLst>
                    <a:gs pos="21000">
                      <a:srgbClr val="2F2F35"/>
                    </a:gs>
                    <a:gs pos="85000">
                      <a:srgbClr val="2F2F35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00000000000000000" pitchFamily="2" charset="0"/>
                <a:ea typeface="Amazon Ember" panose="02000000000000000000" pitchFamily="2" charset="0"/>
                <a:cs typeface="Segoe UI" panose="020B0502040204020203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2400"/>
              </a:spcBef>
              <a:buFont typeface="Arial"/>
              <a:buNone/>
              <a:defRPr/>
            </a:pPr>
            <a:r>
              <a:rPr lang="en-US"/>
              <a:t>SECTION TITLE</a:t>
            </a:r>
            <a:endParaRPr lang="en-US" dirty="0"/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570C2CA8-B89D-3042-8321-EFFCC913741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756741" y="1225779"/>
            <a:ext cx="5217926" cy="380852"/>
          </a:xfrm>
        </p:spPr>
        <p:txBody>
          <a:bodyPr wrap="none" lIns="128016" anchor="ctr" anchorCtr="0">
            <a:noAutofit/>
          </a:bodyPr>
          <a:lstStyle>
            <a:lvl1pPr marL="0" indent="0" algn="l" defTabSz="731441" rtl="0" eaLnBrk="1" latinLnBrk="0" hangingPunct="1">
              <a:spcBef>
                <a:spcPct val="20000"/>
              </a:spcBef>
              <a:buFont typeface="Arial"/>
              <a:buNone/>
              <a:defRPr kumimoji="0" lang="en-US" sz="2800" b="1" i="0" u="none" strike="noStrike" kern="1200" cap="none" spc="300" normalizeH="0" baseline="0" dirty="0">
                <a:ln>
                  <a:noFill/>
                </a:ln>
                <a:gradFill>
                  <a:gsLst>
                    <a:gs pos="21000">
                      <a:schemeClr val="tx2"/>
                    </a:gs>
                    <a:gs pos="85000">
                      <a:schemeClr val="tx2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31489207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_SquidI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FA887EC-EC04-6746-9A60-F194761362D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2480" y="867526"/>
            <a:ext cx="2575376" cy="890049"/>
          </a:xfrm>
          <a:prstGeom prst="rect">
            <a:avLst/>
          </a:prstGeom>
        </p:spPr>
      </p:pic>
      <p:sp>
        <p:nvSpPr>
          <p:cNvPr id="19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1134616" y="8708849"/>
            <a:ext cx="9700487" cy="236366"/>
          </a:xfrm>
        </p:spPr>
        <p:txBody>
          <a:bodyPr lIns="0" tIns="0" rIns="0" bIns="0">
            <a:noAutofit/>
          </a:bodyPr>
          <a:lstStyle>
            <a:lvl1pPr mar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lang="en-US" sz="2000" b="0" kern="1200" cap="all" spc="50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Segoe UI" panose="020B0502040204020203" pitchFamily="34" charset="0"/>
              </a:defRPr>
            </a:lvl1pPr>
            <a:lvl2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Presented </a:t>
            </a:r>
            <a:r>
              <a:rPr lang="en-US" dirty="0"/>
              <a:t>by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1134615" y="8316791"/>
            <a:ext cx="6601689" cy="236366"/>
          </a:xfrm>
        </p:spPr>
        <p:txBody>
          <a:bodyPr vert="horz" lIns="0" tIns="0" rIns="0" bIns="0" rtlCol="0">
            <a:noAutofit/>
          </a:bodyPr>
          <a:lstStyle>
            <a:lvl1pPr>
              <a:defRPr lang="en-US" b="1" cap="all" spc="500" baseline="0" dirty="0">
                <a:latin typeface="Amazon Ember" panose="02000000000000000000" pitchFamily="2" charset="0"/>
                <a:ea typeface="Amazon Ember" panose="02000000000000000000" pitchFamily="2" charset="0"/>
                <a:cs typeface="Segoe UI" panose="020B0502040204020203" pitchFamily="34" charset="0"/>
              </a:defRPr>
            </a:lvl1pPr>
          </a:lstStyle>
          <a:p>
            <a:pPr lvl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</a:pPr>
            <a:r>
              <a:rPr lang="en-US" dirty="0"/>
              <a:t>Date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1134615" y="5057423"/>
            <a:ext cx="9708333" cy="349997"/>
          </a:xfrm>
        </p:spPr>
        <p:txBody>
          <a:bodyPr wrap="none" lIns="0" tIns="0" rIns="0" bIns="0">
            <a:noAutofit/>
          </a:bodyPr>
          <a:lstStyle>
            <a:lvl1pPr marL="0" indent="0" algn="l" defTabSz="731441" rtl="0" eaLnBrk="1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None/>
              <a:defRPr lang="en-US" sz="2000" b="1" kern="1200" cap="all" spc="50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Amazon Ember" panose="02000000000000000000" pitchFamily="2" charset="0"/>
                <a:ea typeface="Amazon Ember" panose="02000000000000000000" pitchFamily="2" charset="0"/>
                <a:cs typeface="Segoe UI" panose="020B0502040204020203" pitchFamily="34" charset="0"/>
              </a:defRPr>
            </a:lvl1pPr>
            <a:lvl2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project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1082825" y="5407420"/>
            <a:ext cx="9760123" cy="1043834"/>
          </a:xfrm>
        </p:spPr>
        <p:txBody>
          <a:bodyPr wrap="none" lIns="0" tIns="0" rIns="0" bIns="0" anchor="b" anchorCtr="0">
            <a:noAutofit/>
          </a:bodyPr>
          <a:lstStyle>
            <a:lvl1pPr mar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600" b="0" kern="1200" cap="all" spc="700" baseline="0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Headline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1147294" y="7932988"/>
            <a:ext cx="401218" cy="0"/>
          </a:xfrm>
          <a:prstGeom prst="line">
            <a:avLst/>
          </a:prstGeom>
          <a:noFill/>
          <a:ln w="12700">
            <a:solidFill>
              <a:schemeClr val="tx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21018084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CAPTIONS_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8001000" y="3429000"/>
            <a:ext cx="6400800" cy="5486400"/>
          </a:xfrm>
          <a:ln w="12700">
            <a:solidFill>
              <a:schemeClr val="bg1"/>
            </a:solidFill>
          </a:ln>
        </p:spPr>
        <p:txBody>
          <a:bodyPr vert="horz" lIns="146288" tIns="73144" rIns="146288" bIns="73144" rtlCol="0">
            <a:normAutofit/>
          </a:bodyPr>
          <a:lstStyle>
            <a:lvl1pPr>
              <a:defRPr lang="en-US"/>
            </a:lvl1pPr>
          </a:lstStyle>
          <a:p>
            <a:pPr lvl="0"/>
            <a:r>
              <a:rPr lang="en-US" dirty="0"/>
              <a:t>Click icon to add picture</a:t>
            </a:r>
          </a:p>
        </p:txBody>
      </p:sp>
      <p:sp>
        <p:nvSpPr>
          <p:cNvPr id="10" name="Slide Number Placeholder 29"/>
          <p:cNvSpPr txBox="1">
            <a:spLocks/>
          </p:cNvSpPr>
          <p:nvPr userDrawn="1"/>
        </p:nvSpPr>
        <p:spPr>
          <a:xfrm>
            <a:off x="14055090" y="9619851"/>
            <a:ext cx="1032512" cy="438549"/>
          </a:xfrm>
          <a:prstGeom prst="rect">
            <a:avLst/>
          </a:prstGeom>
        </p:spPr>
        <p:txBody>
          <a:bodyPr vert="horz" lIns="0" tIns="73144" rIns="0" bIns="73144" rtlCol="0" anchor="t" anchorCtr="0"/>
          <a:lstStyle>
            <a:defPPr>
              <a:defRPr lang="en-US"/>
            </a:defPPr>
            <a:lvl1pPr marR="0" lvl="0" indent="0" algn="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0" normalizeH="0" baseline="0">
                <a:ln>
                  <a:noFill/>
                </a:ln>
                <a:gradFill>
                  <a:gsLst>
                    <a:gs pos="59836">
                      <a:schemeClr val="tx1">
                        <a:lumMod val="75000"/>
                      </a:schemeClr>
                    </a:gs>
                    <a:gs pos="46000">
                      <a:schemeClr val="tx1">
                        <a:lumMod val="75000"/>
                      </a:schemeClr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73144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20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8864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20083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515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4CBCE68E-177C-4375-BADE-A3A412806AB2}" type="slidenum">
              <a:rPr lang="en-US" noProof="0" smtClean="0"/>
              <a:pPr lvl="0"/>
              <a:t>‹#›</a:t>
            </a:fld>
            <a:endParaRPr lang="en-US" noProof="0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1143000" y="3429000"/>
            <a:ext cx="6400800" cy="5486400"/>
          </a:xfrm>
          <a:ln w="12700">
            <a:solidFill>
              <a:schemeClr val="bg1"/>
            </a:solidFill>
          </a:ln>
        </p:spPr>
        <p:txBody>
          <a:bodyPr vert="horz" lIns="146288" tIns="73144" rIns="146288" bIns="73144" rtlCol="0">
            <a:normAutofit/>
          </a:bodyPr>
          <a:lstStyle>
            <a:lvl1pPr>
              <a:defRPr lang="en-US"/>
            </a:lvl1pPr>
          </a:lstStyle>
          <a:p>
            <a:pPr lvl="0"/>
            <a:r>
              <a:rPr lang="en-US" dirty="0"/>
              <a:t>Click icon to add picture</a:t>
            </a:r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1143000" y="2465409"/>
            <a:ext cx="6400800" cy="963591"/>
          </a:xfrm>
        </p:spPr>
        <p:txBody>
          <a:bodyPr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400" b="0" kern="1200" cap="none" spc="50" baseline="0">
                <a:gradFill>
                  <a:gsLst>
                    <a:gs pos="40132">
                      <a:schemeClr val="bg1"/>
                    </a:gs>
                    <a:gs pos="14159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 dirty="0"/>
              <a:t>Bacon ipsum dolor </a:t>
            </a:r>
            <a:r>
              <a:rPr lang="en-US" dirty="0" err="1"/>
              <a:t>amet</a:t>
            </a:r>
            <a:r>
              <a:rPr lang="en-US" dirty="0"/>
              <a:t> chicken sirloin pork loin ribeye. Fatback </a:t>
            </a:r>
            <a:r>
              <a:rPr lang="en-US" dirty="0" err="1"/>
              <a:t>picanha</a:t>
            </a:r>
            <a:r>
              <a:rPr lang="en-US" dirty="0"/>
              <a:t> salami, brisket venison tenderloin prosciutto pork</a:t>
            </a:r>
            <a:r>
              <a:rPr lang="en-US"/>
              <a:t>. Ribeye kielbasa t-bone pork, pig doner tongue frankfurter fatback ham.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1142999" y="2178450"/>
            <a:ext cx="6400799" cy="286959"/>
          </a:xfrm>
        </p:spPr>
        <p:txBody>
          <a:bodyPr wrap="none" lIns="128016" anchor="ctr" anchorCtr="0">
            <a:noAutofit/>
          </a:bodyPr>
          <a:lstStyle>
            <a:lvl1pPr marL="0" indent="0" algn="l" defTabSz="731441" rtl="0" eaLnBrk="1" latinLnBrk="0" hangingPunct="1">
              <a:spcBef>
                <a:spcPct val="20000"/>
              </a:spcBef>
              <a:buFont typeface="Arial"/>
              <a:buNone/>
              <a:defRPr kumimoji="0" lang="en-US" sz="1400" b="1" i="0" u="none" strike="noStrike" kern="1200" cap="none" spc="300" normalizeH="0" baseline="0" dirty="0">
                <a:ln>
                  <a:noFill/>
                </a:ln>
                <a:gradFill>
                  <a:gsLst>
                    <a:gs pos="21000">
                      <a:schemeClr val="tx2"/>
                    </a:gs>
                    <a:gs pos="85000">
                      <a:schemeClr val="tx2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/>
              <a:t>HEADLINE</a:t>
            </a:r>
            <a:endParaRPr lang="en-US" dirty="0"/>
          </a:p>
        </p:txBody>
      </p:sp>
      <p:sp>
        <p:nvSpPr>
          <p:cNvPr id="22" name="Text Placeholder 2"/>
          <p:cNvSpPr>
            <a:spLocks noGrp="1"/>
          </p:cNvSpPr>
          <p:nvPr>
            <p:ph type="body" sz="quarter" idx="20" hasCustomPrompt="1"/>
          </p:nvPr>
        </p:nvSpPr>
        <p:spPr>
          <a:xfrm>
            <a:off x="8001000" y="2465409"/>
            <a:ext cx="6400800" cy="963591"/>
          </a:xfrm>
        </p:spPr>
        <p:txBody>
          <a:bodyPr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400" b="0" kern="1200" cap="none" spc="50" baseline="0">
                <a:gradFill>
                  <a:gsLst>
                    <a:gs pos="40132">
                      <a:schemeClr val="bg1"/>
                    </a:gs>
                    <a:gs pos="14159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 dirty="0"/>
              <a:t>Bacon ipsum dolor </a:t>
            </a:r>
            <a:r>
              <a:rPr lang="en-US" dirty="0" err="1"/>
              <a:t>amet</a:t>
            </a:r>
            <a:r>
              <a:rPr lang="en-US" dirty="0"/>
              <a:t> chicken sirloin pork loin ribeye. Fatback </a:t>
            </a:r>
            <a:r>
              <a:rPr lang="en-US" dirty="0" err="1"/>
              <a:t>picanha</a:t>
            </a:r>
            <a:r>
              <a:rPr lang="en-US" dirty="0"/>
              <a:t> salami, brisket venison tenderloin prosciutto pork. Ribeye kielbasa </a:t>
            </a:r>
            <a:r>
              <a:rPr lang="en-US" dirty="0" err="1"/>
              <a:t>t-bone</a:t>
            </a:r>
            <a:r>
              <a:rPr lang="en-US" dirty="0"/>
              <a:t> pork, pig </a:t>
            </a:r>
            <a:r>
              <a:rPr lang="en-US" dirty="0" err="1"/>
              <a:t>doner</a:t>
            </a:r>
            <a:r>
              <a:rPr lang="en-US" dirty="0"/>
              <a:t> tongue frankfurter </a:t>
            </a:r>
            <a:r>
              <a:rPr lang="en-US"/>
              <a:t>fatback ham.</a:t>
            </a:r>
          </a:p>
        </p:txBody>
      </p:sp>
      <p:sp>
        <p:nvSpPr>
          <p:cNvPr id="23" name="Text Placeholder 2"/>
          <p:cNvSpPr>
            <a:spLocks noGrp="1"/>
          </p:cNvSpPr>
          <p:nvPr>
            <p:ph type="body" sz="quarter" idx="21" hasCustomPrompt="1"/>
          </p:nvPr>
        </p:nvSpPr>
        <p:spPr>
          <a:xfrm>
            <a:off x="8001000" y="2178449"/>
            <a:ext cx="6400800" cy="286960"/>
          </a:xfrm>
        </p:spPr>
        <p:txBody>
          <a:bodyPr wrap="none" lIns="128016" anchor="ctr" anchorCtr="0">
            <a:noAutofit/>
          </a:bodyPr>
          <a:lstStyle>
            <a:lvl1pPr marL="0" indent="0" algn="l" defTabSz="731441" rtl="0" eaLnBrk="1" latinLnBrk="0" hangingPunct="1">
              <a:spcBef>
                <a:spcPct val="20000"/>
              </a:spcBef>
              <a:buFont typeface="Arial"/>
              <a:buNone/>
              <a:defRPr kumimoji="0" lang="en-US" sz="1400" b="1" i="0" u="none" strike="noStrike" kern="1200" cap="none" spc="300" normalizeH="0" baseline="0" dirty="0">
                <a:ln>
                  <a:noFill/>
                </a:ln>
                <a:gradFill>
                  <a:gsLst>
                    <a:gs pos="21000">
                      <a:schemeClr val="tx2"/>
                    </a:gs>
                    <a:gs pos="85000">
                      <a:schemeClr val="tx2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/>
              <a:t>HEADLINE</a:t>
            </a:r>
            <a:endParaRPr lang="en-US" dirty="0"/>
          </a:p>
        </p:txBody>
      </p:sp>
      <p:grpSp>
        <p:nvGrpSpPr>
          <p:cNvPr id="14" name="Group 13"/>
          <p:cNvGrpSpPr/>
          <p:nvPr userDrawn="1"/>
        </p:nvGrpSpPr>
        <p:grpSpPr>
          <a:xfrm>
            <a:off x="16184420" y="440083"/>
            <a:ext cx="5059759" cy="3647152"/>
            <a:chOff x="16184420" y="440083"/>
            <a:chExt cx="5059759" cy="3647152"/>
          </a:xfrm>
        </p:grpSpPr>
        <p:sp>
          <p:nvSpPr>
            <p:cNvPr id="15" name="Rectangle 14"/>
            <p:cNvSpPr/>
            <p:nvPr userDrawn="1"/>
          </p:nvSpPr>
          <p:spPr>
            <a:xfrm>
              <a:off x="16184420" y="440083"/>
              <a:ext cx="5059759" cy="364715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1" i="0" u="none" strike="noStrike" kern="1200" cap="all" spc="300" normalizeH="0" baseline="0" noProof="0" dirty="0">
                  <a:ln>
                    <a:noFill/>
                  </a:ln>
                  <a:gradFill>
                    <a:gsLst>
                      <a:gs pos="47368">
                        <a:srgbClr val="1BA9DF"/>
                      </a:gs>
                      <a:gs pos="40132">
                        <a:srgbClr val="1BA9D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mazon Ember BOLD" panose="020B0703020204020204" pitchFamily="34" charset="0"/>
                  <a:ea typeface="Amazon Ember BOLD" panose="020B0703020204020204" pitchFamily="34" charset="0"/>
                  <a:cs typeface="Amazon Ember BOLD" panose="020B0703020204020204" pitchFamily="34" charset="0"/>
                </a:rPr>
                <a:t>TO REPLACE IMAGE</a:t>
              </a:r>
            </a:p>
            <a:p>
              <a:pPr marL="0" marR="0" lvl="0" indent="0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Delete current image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Click icon at center of image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Browse to saved image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Click </a:t>
              </a:r>
              <a: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Insert</a:t>
              </a:r>
              <a:b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</p:txBody>
        </p:sp>
        <p:pic>
          <p:nvPicPr>
            <p:cNvPr id="16" name="Picture 15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6845746" y="1705576"/>
              <a:ext cx="419100" cy="419100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6799774" y="3111601"/>
              <a:ext cx="1914525" cy="676275"/>
            </a:xfrm>
            <a:prstGeom prst="rect">
              <a:avLst/>
            </a:prstGeom>
          </p:spPr>
        </p:pic>
      </p:grp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AFD4AA4B-D4D7-2247-8D97-3905FCB5A816}"/>
              </a:ext>
            </a:extLst>
          </p:cNvPr>
          <p:cNvSpPr/>
          <p:nvPr userDrawn="1"/>
        </p:nvSpPr>
        <p:spPr>
          <a:xfrm>
            <a:off x="477981" y="457200"/>
            <a:ext cx="14609619" cy="9144000"/>
          </a:xfrm>
          <a:prstGeom prst="roundRect">
            <a:avLst>
              <a:gd name="adj" fmla="val 1755"/>
            </a:avLst>
          </a:prstGeom>
          <a:noFill/>
          <a:ln w="12700">
            <a:solidFill>
              <a:srgbClr val="1BA9D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0AB5DC50-AC7F-484B-9663-3504CE2ABF7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2479" y="867526"/>
            <a:ext cx="2575379" cy="890050"/>
          </a:xfrm>
          <a:prstGeom prst="rect">
            <a:avLst/>
          </a:pr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A3E3A236-8811-A343-8B4F-DC36F032B63C}"/>
              </a:ext>
            </a:extLst>
          </p:cNvPr>
          <p:cNvCxnSpPr/>
          <p:nvPr userDrawn="1"/>
        </p:nvCxnSpPr>
        <p:spPr>
          <a:xfrm>
            <a:off x="3613209" y="916854"/>
            <a:ext cx="0" cy="704057"/>
          </a:xfrm>
          <a:prstGeom prst="line">
            <a:avLst/>
          </a:prstGeom>
          <a:noFill/>
          <a:ln w="12700">
            <a:solidFill>
              <a:schemeClr val="tx2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FD1C25D0-4F69-2541-8E51-D9A090CBC00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756741" y="961498"/>
            <a:ext cx="5217926" cy="185737"/>
          </a:xfrm>
        </p:spPr>
        <p:txBody>
          <a:bodyPr wrap="none" anchor="ctr" anchorCtr="0">
            <a:noAutofit/>
          </a:bodyPr>
          <a:lstStyle>
            <a:lvl1pPr>
              <a:defRPr kumimoji="0" lang="en-US" sz="1000" b="0" i="0" u="none" strike="noStrike" kern="1200" cap="none" spc="500" normalizeH="0" baseline="0" dirty="0" smtClean="0">
                <a:ln>
                  <a:noFill/>
                </a:ln>
                <a:gradFill>
                  <a:gsLst>
                    <a:gs pos="21000">
                      <a:srgbClr val="2F2F35"/>
                    </a:gs>
                    <a:gs pos="85000">
                      <a:srgbClr val="2F2F35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00000000000000000" pitchFamily="2" charset="0"/>
                <a:ea typeface="Amazon Ember" panose="02000000000000000000" pitchFamily="2" charset="0"/>
                <a:cs typeface="Segoe UI" panose="020B0502040204020203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2400"/>
              </a:spcBef>
              <a:buFont typeface="Arial"/>
              <a:buNone/>
              <a:defRPr/>
            </a:pPr>
            <a:r>
              <a:rPr lang="en-US"/>
              <a:t>SECTION TITLE</a:t>
            </a:r>
            <a:endParaRPr lang="en-US" dirty="0"/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CC05B533-83CB-E64B-8694-AF880625CAA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756741" y="1225779"/>
            <a:ext cx="5217926" cy="380852"/>
          </a:xfrm>
        </p:spPr>
        <p:txBody>
          <a:bodyPr wrap="none" lIns="128016" anchor="ctr" anchorCtr="0">
            <a:noAutofit/>
          </a:bodyPr>
          <a:lstStyle>
            <a:lvl1pPr marL="0" indent="0" algn="l" defTabSz="731441" rtl="0" eaLnBrk="1" latinLnBrk="0" hangingPunct="1">
              <a:spcBef>
                <a:spcPct val="20000"/>
              </a:spcBef>
              <a:buFont typeface="Arial"/>
              <a:buNone/>
              <a:defRPr kumimoji="0" lang="en-US" sz="2800" b="1" i="0" u="none" strike="noStrike" kern="1200" cap="none" spc="300" normalizeH="0" baseline="0" dirty="0">
                <a:ln>
                  <a:noFill/>
                </a:ln>
                <a:gradFill>
                  <a:gsLst>
                    <a:gs pos="21000">
                      <a:schemeClr val="tx2"/>
                    </a:gs>
                    <a:gs pos="85000">
                      <a:schemeClr val="tx2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28053416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CAPTIONS_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1143000" y="3429000"/>
            <a:ext cx="4206240" cy="5486400"/>
          </a:xfrm>
          <a:ln w="12700">
            <a:solidFill>
              <a:schemeClr val="bg1"/>
            </a:solidFill>
          </a:ln>
        </p:spPr>
        <p:txBody>
          <a:bodyPr vert="horz" lIns="146288" tIns="73144" rIns="146288" bIns="73144" rtlCol="0">
            <a:normAutofit/>
          </a:bodyPr>
          <a:lstStyle>
            <a:lvl1pPr>
              <a:defRPr lang="en-US"/>
            </a:lvl1pPr>
          </a:lstStyle>
          <a:p>
            <a:pPr lvl="0"/>
            <a:r>
              <a:rPr lang="en-US" dirty="0"/>
              <a:t>Click icon to add picture</a:t>
            </a:r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5669278" y="3429000"/>
            <a:ext cx="4206240" cy="5486400"/>
          </a:xfrm>
          <a:ln w="12700">
            <a:solidFill>
              <a:schemeClr val="bg1"/>
            </a:solidFill>
          </a:ln>
        </p:spPr>
        <p:txBody>
          <a:bodyPr vert="horz" lIns="146288" tIns="73144" rIns="146288" bIns="73144" rtlCol="0">
            <a:normAutofit/>
          </a:bodyPr>
          <a:lstStyle>
            <a:lvl1pPr>
              <a:defRPr lang="en-US"/>
            </a:lvl1pPr>
          </a:lstStyle>
          <a:p>
            <a:pPr lvl="0"/>
            <a:r>
              <a:rPr lang="en-US" dirty="0"/>
              <a:t>Click icon to add picture</a:t>
            </a:r>
          </a:p>
        </p:txBody>
      </p:sp>
      <p:sp>
        <p:nvSpPr>
          <p:cNvPr id="23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10195560" y="3429000"/>
            <a:ext cx="4206240" cy="5486400"/>
          </a:xfrm>
          <a:ln w="12700">
            <a:solidFill>
              <a:schemeClr val="bg1"/>
            </a:solidFill>
          </a:ln>
        </p:spPr>
        <p:txBody>
          <a:bodyPr vert="horz" lIns="146288" tIns="73144" rIns="146288" bIns="73144" rtlCol="0">
            <a:normAutofit/>
          </a:bodyPr>
          <a:lstStyle>
            <a:lvl1pPr>
              <a:defRPr lang="en-US"/>
            </a:lvl1pPr>
          </a:lstStyle>
          <a:p>
            <a:pPr lvl="0"/>
            <a:r>
              <a:rPr lang="en-US" dirty="0"/>
              <a:t>Click icon to add picture</a:t>
            </a:r>
          </a:p>
        </p:txBody>
      </p:sp>
      <p:sp>
        <p:nvSpPr>
          <p:cNvPr id="24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10195560" y="2465409"/>
            <a:ext cx="4206240" cy="963591"/>
          </a:xfrm>
        </p:spPr>
        <p:txBody>
          <a:bodyPr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400" b="0" kern="1200" cap="none" spc="50" baseline="0">
                <a:gradFill>
                  <a:gsLst>
                    <a:gs pos="40132">
                      <a:schemeClr val="bg1"/>
                    </a:gs>
                    <a:gs pos="14159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 dirty="0"/>
              <a:t>Bacon ipsum dolor </a:t>
            </a:r>
            <a:r>
              <a:rPr lang="en-US" dirty="0" err="1"/>
              <a:t>amet</a:t>
            </a:r>
            <a:r>
              <a:rPr lang="en-US" dirty="0"/>
              <a:t> chicken sirloin pork loin ribeye. Fatback </a:t>
            </a:r>
            <a:r>
              <a:rPr lang="en-US" dirty="0" err="1"/>
              <a:t>picanha</a:t>
            </a:r>
            <a:r>
              <a:rPr lang="en-US" dirty="0"/>
              <a:t> salami, brisket venison tenderloin prosciutto pork</a:t>
            </a:r>
            <a:r>
              <a:rPr lang="en-US"/>
              <a:t>. </a:t>
            </a:r>
          </a:p>
        </p:txBody>
      </p:sp>
      <p:sp>
        <p:nvSpPr>
          <p:cNvPr id="25" name="Text Placeholder 2"/>
          <p:cNvSpPr>
            <a:spLocks noGrp="1"/>
          </p:cNvSpPr>
          <p:nvPr>
            <p:ph type="body" sz="quarter" idx="24" hasCustomPrompt="1"/>
          </p:nvPr>
        </p:nvSpPr>
        <p:spPr>
          <a:xfrm>
            <a:off x="10195559" y="2178450"/>
            <a:ext cx="4206239" cy="286959"/>
          </a:xfrm>
        </p:spPr>
        <p:txBody>
          <a:bodyPr wrap="none" lIns="128016" anchor="ctr" anchorCtr="0">
            <a:noAutofit/>
          </a:bodyPr>
          <a:lstStyle>
            <a:lvl1pPr marL="0" indent="0" algn="l" defTabSz="731441" rtl="0" eaLnBrk="1" latinLnBrk="0" hangingPunct="1">
              <a:spcBef>
                <a:spcPct val="20000"/>
              </a:spcBef>
              <a:buFont typeface="Arial"/>
              <a:buNone/>
              <a:defRPr kumimoji="0" lang="en-US" sz="1400" b="1" i="0" u="none" strike="noStrike" kern="1200" cap="none" spc="300" normalizeH="0" baseline="0" dirty="0">
                <a:ln>
                  <a:noFill/>
                </a:ln>
                <a:gradFill>
                  <a:gsLst>
                    <a:gs pos="21000">
                      <a:schemeClr val="tx2"/>
                    </a:gs>
                    <a:gs pos="85000">
                      <a:schemeClr val="tx2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/>
              <a:t>HEADLINE</a:t>
            </a:r>
            <a:endParaRPr lang="en-US" dirty="0"/>
          </a:p>
        </p:txBody>
      </p:sp>
      <p:sp>
        <p:nvSpPr>
          <p:cNvPr id="10" name="Slide Number Placeholder 29"/>
          <p:cNvSpPr txBox="1">
            <a:spLocks/>
          </p:cNvSpPr>
          <p:nvPr userDrawn="1"/>
        </p:nvSpPr>
        <p:spPr>
          <a:xfrm>
            <a:off x="14055090" y="9619851"/>
            <a:ext cx="1032512" cy="438549"/>
          </a:xfrm>
          <a:prstGeom prst="rect">
            <a:avLst/>
          </a:prstGeom>
        </p:spPr>
        <p:txBody>
          <a:bodyPr vert="horz" lIns="0" tIns="73144" rIns="0" bIns="73144" rtlCol="0" anchor="t" anchorCtr="0"/>
          <a:lstStyle>
            <a:defPPr>
              <a:defRPr lang="en-US"/>
            </a:defPPr>
            <a:lvl1pPr marR="0" lvl="0" indent="0" algn="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0" normalizeH="0" baseline="0">
                <a:ln>
                  <a:noFill/>
                </a:ln>
                <a:gradFill>
                  <a:gsLst>
                    <a:gs pos="59836">
                      <a:schemeClr val="tx1">
                        <a:lumMod val="75000"/>
                      </a:schemeClr>
                    </a:gs>
                    <a:gs pos="46000">
                      <a:schemeClr val="tx1">
                        <a:lumMod val="75000"/>
                      </a:schemeClr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73144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20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8864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20083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515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4CBCE68E-177C-4375-BADE-A3A412806AB2}" type="slidenum">
              <a:rPr lang="en-US" noProof="0" smtClean="0"/>
              <a:pPr lvl="0"/>
              <a:t>‹#›</a:t>
            </a:fld>
            <a:endParaRPr lang="en-US" noProof="0" dirty="0"/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1143000" y="2465409"/>
            <a:ext cx="4206240" cy="963591"/>
          </a:xfrm>
        </p:spPr>
        <p:txBody>
          <a:bodyPr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400" b="0" kern="1200" cap="none" spc="50" baseline="0">
                <a:gradFill>
                  <a:gsLst>
                    <a:gs pos="40132">
                      <a:schemeClr val="bg1"/>
                    </a:gs>
                    <a:gs pos="14159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 dirty="0"/>
              <a:t>Bacon ipsum dolor </a:t>
            </a:r>
            <a:r>
              <a:rPr lang="en-US" dirty="0" err="1"/>
              <a:t>amet</a:t>
            </a:r>
            <a:r>
              <a:rPr lang="en-US" dirty="0"/>
              <a:t> chicken sirloin pork loin ribeye. Fatback </a:t>
            </a:r>
            <a:r>
              <a:rPr lang="en-US" dirty="0" err="1"/>
              <a:t>picanha</a:t>
            </a:r>
            <a:r>
              <a:rPr lang="en-US" dirty="0"/>
              <a:t> salami, brisket venison tenderloin prosciutto pork</a:t>
            </a:r>
            <a:r>
              <a:rPr lang="en-US"/>
              <a:t>. 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8" hasCustomPrompt="1"/>
          </p:nvPr>
        </p:nvSpPr>
        <p:spPr>
          <a:xfrm>
            <a:off x="1142999" y="2178450"/>
            <a:ext cx="4206239" cy="286959"/>
          </a:xfrm>
        </p:spPr>
        <p:txBody>
          <a:bodyPr wrap="none" lIns="128016" anchor="ctr" anchorCtr="0">
            <a:noAutofit/>
          </a:bodyPr>
          <a:lstStyle>
            <a:lvl1pPr marL="0" indent="0" algn="l" defTabSz="731441" rtl="0" eaLnBrk="1" latinLnBrk="0" hangingPunct="1">
              <a:spcBef>
                <a:spcPct val="20000"/>
              </a:spcBef>
              <a:buFont typeface="Arial"/>
              <a:buNone/>
              <a:defRPr kumimoji="0" lang="en-US" sz="1400" b="1" i="0" u="none" strike="noStrike" kern="1200" cap="none" spc="300" normalizeH="0" baseline="0" dirty="0">
                <a:ln>
                  <a:noFill/>
                </a:ln>
                <a:gradFill>
                  <a:gsLst>
                    <a:gs pos="21000">
                      <a:schemeClr val="tx2"/>
                    </a:gs>
                    <a:gs pos="85000">
                      <a:schemeClr val="tx2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/>
              <a:t>HEADLINE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20" hasCustomPrompt="1"/>
          </p:nvPr>
        </p:nvSpPr>
        <p:spPr>
          <a:xfrm>
            <a:off x="5669278" y="2465409"/>
            <a:ext cx="4206240" cy="963591"/>
          </a:xfrm>
        </p:spPr>
        <p:txBody>
          <a:bodyPr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400" b="0" kern="1200" cap="none" spc="50" baseline="0">
                <a:gradFill>
                  <a:gsLst>
                    <a:gs pos="40132">
                      <a:schemeClr val="bg1"/>
                    </a:gs>
                    <a:gs pos="14159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 dirty="0"/>
              <a:t>Bacon ipsum dolor </a:t>
            </a:r>
            <a:r>
              <a:rPr lang="en-US" dirty="0" err="1"/>
              <a:t>amet</a:t>
            </a:r>
            <a:r>
              <a:rPr lang="en-US" dirty="0"/>
              <a:t> chicken sirloin pork loin ribeye. Fatback </a:t>
            </a:r>
            <a:r>
              <a:rPr lang="en-US" dirty="0" err="1"/>
              <a:t>picanha</a:t>
            </a:r>
            <a:r>
              <a:rPr lang="en-US" dirty="0"/>
              <a:t> salami, brisket venison tenderloin prosciutto pork</a:t>
            </a:r>
            <a:r>
              <a:rPr lang="en-US"/>
              <a:t>. </a:t>
            </a:r>
          </a:p>
        </p:txBody>
      </p:sp>
      <p:sp>
        <p:nvSpPr>
          <p:cNvPr id="22" name="Text Placeholder 2"/>
          <p:cNvSpPr>
            <a:spLocks noGrp="1"/>
          </p:cNvSpPr>
          <p:nvPr>
            <p:ph type="body" sz="quarter" idx="21" hasCustomPrompt="1"/>
          </p:nvPr>
        </p:nvSpPr>
        <p:spPr>
          <a:xfrm>
            <a:off x="5669279" y="2178450"/>
            <a:ext cx="4206239" cy="286959"/>
          </a:xfrm>
        </p:spPr>
        <p:txBody>
          <a:bodyPr wrap="none" lIns="128016" anchor="ctr" anchorCtr="0">
            <a:noAutofit/>
          </a:bodyPr>
          <a:lstStyle>
            <a:lvl1pPr marL="0" indent="0" algn="l" defTabSz="731441" rtl="0" eaLnBrk="1" latinLnBrk="0" hangingPunct="1">
              <a:spcBef>
                <a:spcPct val="20000"/>
              </a:spcBef>
              <a:buFont typeface="Arial"/>
              <a:buNone/>
              <a:defRPr kumimoji="0" lang="en-US" sz="1400" b="1" i="0" u="none" strike="noStrike" kern="1200" cap="none" spc="300" normalizeH="0" baseline="0" dirty="0">
                <a:ln>
                  <a:noFill/>
                </a:ln>
                <a:gradFill>
                  <a:gsLst>
                    <a:gs pos="21000">
                      <a:schemeClr val="tx2"/>
                    </a:gs>
                    <a:gs pos="85000">
                      <a:schemeClr val="tx2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/>
              <a:t>HEADLINE</a:t>
            </a:r>
            <a:endParaRPr lang="en-US" dirty="0"/>
          </a:p>
        </p:txBody>
      </p:sp>
      <p:grpSp>
        <p:nvGrpSpPr>
          <p:cNvPr id="17" name="Group 16"/>
          <p:cNvGrpSpPr/>
          <p:nvPr userDrawn="1"/>
        </p:nvGrpSpPr>
        <p:grpSpPr>
          <a:xfrm>
            <a:off x="16184420" y="440083"/>
            <a:ext cx="5059759" cy="3647152"/>
            <a:chOff x="16184420" y="440083"/>
            <a:chExt cx="5059759" cy="3647152"/>
          </a:xfrm>
        </p:grpSpPr>
        <p:sp>
          <p:nvSpPr>
            <p:cNvPr id="26" name="Rectangle 25"/>
            <p:cNvSpPr/>
            <p:nvPr userDrawn="1"/>
          </p:nvSpPr>
          <p:spPr>
            <a:xfrm>
              <a:off x="16184420" y="440083"/>
              <a:ext cx="5059759" cy="364715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1" i="0" u="none" strike="noStrike" kern="1200" cap="all" spc="300" normalizeH="0" baseline="0" noProof="0" dirty="0">
                  <a:ln>
                    <a:noFill/>
                  </a:ln>
                  <a:gradFill>
                    <a:gsLst>
                      <a:gs pos="47368">
                        <a:srgbClr val="1BA9DF"/>
                      </a:gs>
                      <a:gs pos="40132">
                        <a:srgbClr val="1BA9D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mazon Ember BOLD" panose="020B0703020204020204" pitchFamily="34" charset="0"/>
                  <a:ea typeface="Amazon Ember BOLD" panose="020B0703020204020204" pitchFamily="34" charset="0"/>
                  <a:cs typeface="Amazon Ember BOLD" panose="020B0703020204020204" pitchFamily="34" charset="0"/>
                </a:rPr>
                <a:t>TO REPLACE IMAGE</a:t>
              </a:r>
            </a:p>
            <a:p>
              <a:pPr marL="0" marR="0" lvl="0" indent="0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Delete current image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Click icon at center of image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Browse to saved image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Click </a:t>
              </a:r>
              <a: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Insert</a:t>
              </a:r>
              <a:b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</p:txBody>
        </p:sp>
        <p:pic>
          <p:nvPicPr>
            <p:cNvPr id="27" name="Picture 26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6845746" y="1705576"/>
              <a:ext cx="419100" cy="419100"/>
            </a:xfrm>
            <a:prstGeom prst="rect">
              <a:avLst/>
            </a:prstGeom>
          </p:spPr>
        </p:pic>
        <p:pic>
          <p:nvPicPr>
            <p:cNvPr id="28" name="Picture 27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6799774" y="3111601"/>
              <a:ext cx="1914525" cy="676275"/>
            </a:xfrm>
            <a:prstGeom prst="rect">
              <a:avLst/>
            </a:prstGeom>
          </p:spPr>
        </p:pic>
      </p:grp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972D8588-8853-B74B-B35B-7A03D53BAB9F}"/>
              </a:ext>
            </a:extLst>
          </p:cNvPr>
          <p:cNvSpPr/>
          <p:nvPr userDrawn="1"/>
        </p:nvSpPr>
        <p:spPr>
          <a:xfrm>
            <a:off x="477981" y="457200"/>
            <a:ext cx="14609619" cy="9144000"/>
          </a:xfrm>
          <a:prstGeom prst="roundRect">
            <a:avLst>
              <a:gd name="adj" fmla="val 1755"/>
            </a:avLst>
          </a:prstGeom>
          <a:noFill/>
          <a:ln w="12700">
            <a:solidFill>
              <a:srgbClr val="1BA9D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E6FCFE9B-DF75-0F44-BDA8-56683593446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2479" y="867526"/>
            <a:ext cx="2575379" cy="890050"/>
          </a:xfrm>
          <a:prstGeom prst="rect">
            <a:avLst/>
          </a:prstGeom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060704F-2EDC-3546-AD82-240F90D19F6E}"/>
              </a:ext>
            </a:extLst>
          </p:cNvPr>
          <p:cNvCxnSpPr/>
          <p:nvPr userDrawn="1"/>
        </p:nvCxnSpPr>
        <p:spPr>
          <a:xfrm>
            <a:off x="3613209" y="916854"/>
            <a:ext cx="0" cy="704057"/>
          </a:xfrm>
          <a:prstGeom prst="line">
            <a:avLst/>
          </a:prstGeom>
          <a:noFill/>
          <a:ln w="12700">
            <a:solidFill>
              <a:schemeClr val="tx2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112EC601-1AA6-CE4D-A63E-E632FA4A241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756741" y="961498"/>
            <a:ext cx="5217926" cy="185737"/>
          </a:xfrm>
        </p:spPr>
        <p:txBody>
          <a:bodyPr wrap="none" anchor="ctr" anchorCtr="0">
            <a:noAutofit/>
          </a:bodyPr>
          <a:lstStyle>
            <a:lvl1pPr>
              <a:defRPr kumimoji="0" lang="en-US" sz="1000" b="0" i="0" u="none" strike="noStrike" kern="1200" cap="none" spc="500" normalizeH="0" baseline="0" dirty="0" smtClean="0">
                <a:ln>
                  <a:noFill/>
                </a:ln>
                <a:gradFill>
                  <a:gsLst>
                    <a:gs pos="21000">
                      <a:srgbClr val="2F2F35"/>
                    </a:gs>
                    <a:gs pos="85000">
                      <a:srgbClr val="2F2F35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00000000000000000" pitchFamily="2" charset="0"/>
                <a:ea typeface="Amazon Ember" panose="02000000000000000000" pitchFamily="2" charset="0"/>
                <a:cs typeface="Segoe UI" panose="020B0502040204020203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2400"/>
              </a:spcBef>
              <a:buFont typeface="Arial"/>
              <a:buNone/>
              <a:defRPr/>
            </a:pPr>
            <a:r>
              <a:rPr lang="en-US"/>
              <a:t>SECTION TITLE</a:t>
            </a:r>
            <a:endParaRPr lang="en-US" dirty="0"/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8730C5F2-47F7-7648-88A3-874D5F7F184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756741" y="1225779"/>
            <a:ext cx="5217926" cy="380852"/>
          </a:xfrm>
        </p:spPr>
        <p:txBody>
          <a:bodyPr wrap="none" lIns="128016" anchor="ctr" anchorCtr="0">
            <a:noAutofit/>
          </a:bodyPr>
          <a:lstStyle>
            <a:lvl1pPr marL="0" indent="0" algn="l" defTabSz="731441" rtl="0" eaLnBrk="1" latinLnBrk="0" hangingPunct="1">
              <a:spcBef>
                <a:spcPct val="20000"/>
              </a:spcBef>
              <a:buFont typeface="Arial"/>
              <a:buNone/>
              <a:defRPr kumimoji="0" lang="en-US" sz="2800" b="1" i="0" u="none" strike="noStrike" kern="1200" cap="none" spc="300" normalizeH="0" baseline="0" dirty="0">
                <a:ln>
                  <a:noFill/>
                </a:ln>
                <a:gradFill>
                  <a:gsLst>
                    <a:gs pos="21000">
                      <a:schemeClr val="tx2"/>
                    </a:gs>
                    <a:gs pos="85000">
                      <a:schemeClr val="tx2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29432687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CAPTIONS_4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1143000" y="3429000"/>
            <a:ext cx="3108959" cy="5486400"/>
          </a:xfrm>
          <a:ln w="12700">
            <a:solidFill>
              <a:schemeClr val="bg1"/>
            </a:solidFill>
          </a:ln>
        </p:spPr>
        <p:txBody>
          <a:bodyPr vert="horz" lIns="146288" tIns="73144" rIns="146288" bIns="73144" rtlCol="0">
            <a:normAutofit/>
          </a:bodyPr>
          <a:lstStyle>
            <a:lvl1pPr>
              <a:defRPr lang="en-US"/>
            </a:lvl1pPr>
          </a:lstStyle>
          <a:p>
            <a:pPr lvl="0"/>
            <a:r>
              <a:rPr lang="en-US" dirty="0"/>
              <a:t>Click icon to add picture</a:t>
            </a:r>
          </a:p>
        </p:txBody>
      </p:sp>
      <p:sp>
        <p:nvSpPr>
          <p:cNvPr id="21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4526281" y="3429000"/>
            <a:ext cx="3108959" cy="5486400"/>
          </a:xfrm>
          <a:ln w="12700">
            <a:solidFill>
              <a:schemeClr val="bg1"/>
            </a:solidFill>
          </a:ln>
        </p:spPr>
        <p:txBody>
          <a:bodyPr vert="horz" lIns="146288" tIns="73144" rIns="146288" bIns="73144" rtlCol="0">
            <a:normAutofit/>
          </a:bodyPr>
          <a:lstStyle>
            <a:lvl1pPr>
              <a:defRPr lang="en-US"/>
            </a:lvl1pPr>
          </a:lstStyle>
          <a:p>
            <a:pPr lvl="0"/>
            <a:r>
              <a:rPr lang="en-US" dirty="0"/>
              <a:t>Click icon to add picture</a:t>
            </a:r>
          </a:p>
        </p:txBody>
      </p:sp>
      <p:sp>
        <p:nvSpPr>
          <p:cNvPr id="24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7909562" y="3429000"/>
            <a:ext cx="3108959" cy="5486400"/>
          </a:xfrm>
          <a:ln w="12700">
            <a:solidFill>
              <a:schemeClr val="bg1"/>
            </a:solidFill>
          </a:ln>
        </p:spPr>
        <p:txBody>
          <a:bodyPr vert="horz" lIns="146288" tIns="73144" rIns="146288" bIns="73144" rtlCol="0">
            <a:normAutofit/>
          </a:bodyPr>
          <a:lstStyle>
            <a:lvl1pPr>
              <a:defRPr lang="en-US"/>
            </a:lvl1pPr>
          </a:lstStyle>
          <a:p>
            <a:pPr lvl="0"/>
            <a:r>
              <a:rPr lang="en-US" dirty="0"/>
              <a:t>Click icon to add picture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11292843" y="3429000"/>
            <a:ext cx="3108959" cy="5486400"/>
          </a:xfrm>
          <a:ln w="12700">
            <a:solidFill>
              <a:schemeClr val="bg1"/>
            </a:solidFill>
          </a:ln>
        </p:spPr>
        <p:txBody>
          <a:bodyPr vert="horz" lIns="146288" tIns="73144" rIns="146288" bIns="73144" rtlCol="0">
            <a:normAutofit/>
          </a:bodyPr>
          <a:lstStyle>
            <a:lvl1pPr>
              <a:defRPr lang="en-US"/>
            </a:lvl1pPr>
          </a:lstStyle>
          <a:p>
            <a:pPr lvl="0"/>
            <a:r>
              <a:rPr lang="en-US" dirty="0"/>
              <a:t>Click icon to add picture</a:t>
            </a:r>
          </a:p>
        </p:txBody>
      </p:sp>
      <p:sp>
        <p:nvSpPr>
          <p:cNvPr id="28" name="Text Placeholder 2"/>
          <p:cNvSpPr>
            <a:spLocks noGrp="1"/>
          </p:cNvSpPr>
          <p:nvPr>
            <p:ph type="body" sz="quarter" idx="27" hasCustomPrompt="1"/>
          </p:nvPr>
        </p:nvSpPr>
        <p:spPr>
          <a:xfrm>
            <a:off x="11292843" y="2465409"/>
            <a:ext cx="3108959" cy="963591"/>
          </a:xfrm>
        </p:spPr>
        <p:txBody>
          <a:bodyPr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400" b="0" kern="1200" cap="none" spc="50" baseline="0">
                <a:gradFill>
                  <a:gsLst>
                    <a:gs pos="40132">
                      <a:schemeClr val="bg1"/>
                    </a:gs>
                    <a:gs pos="14159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/>
              <a:t>Bacon ipsum dolor amet chicken sirloin pork loin ribeye. Fatback picanha salami, brisket.</a:t>
            </a:r>
          </a:p>
        </p:txBody>
      </p:sp>
      <p:sp>
        <p:nvSpPr>
          <p:cNvPr id="29" name="Text Placeholder 2"/>
          <p:cNvSpPr>
            <a:spLocks noGrp="1"/>
          </p:cNvSpPr>
          <p:nvPr>
            <p:ph type="body" sz="quarter" idx="28" hasCustomPrompt="1"/>
          </p:nvPr>
        </p:nvSpPr>
        <p:spPr>
          <a:xfrm>
            <a:off x="11292843" y="2178450"/>
            <a:ext cx="3108958" cy="286959"/>
          </a:xfrm>
        </p:spPr>
        <p:txBody>
          <a:bodyPr wrap="none" lIns="128016" anchor="ctr" anchorCtr="0">
            <a:noAutofit/>
          </a:bodyPr>
          <a:lstStyle>
            <a:lvl1pPr marL="0" indent="0" algn="l" defTabSz="731441" rtl="0" eaLnBrk="1" latinLnBrk="0" hangingPunct="1">
              <a:spcBef>
                <a:spcPct val="20000"/>
              </a:spcBef>
              <a:buFont typeface="Arial"/>
              <a:buNone/>
              <a:defRPr kumimoji="0" lang="en-US" sz="1400" b="1" i="0" u="none" strike="noStrike" kern="1200" cap="none" spc="300" normalizeH="0" baseline="0" dirty="0">
                <a:ln>
                  <a:noFill/>
                </a:ln>
                <a:gradFill>
                  <a:gsLst>
                    <a:gs pos="21000">
                      <a:schemeClr val="tx2"/>
                    </a:gs>
                    <a:gs pos="85000">
                      <a:schemeClr val="tx2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/>
              <a:t>HEADLINE</a:t>
            </a:r>
            <a:endParaRPr lang="en-US" dirty="0"/>
          </a:p>
        </p:txBody>
      </p:sp>
      <p:sp>
        <p:nvSpPr>
          <p:cNvPr id="10" name="Slide Number Placeholder 29"/>
          <p:cNvSpPr txBox="1">
            <a:spLocks/>
          </p:cNvSpPr>
          <p:nvPr userDrawn="1"/>
        </p:nvSpPr>
        <p:spPr>
          <a:xfrm>
            <a:off x="14055090" y="9619851"/>
            <a:ext cx="1032512" cy="438549"/>
          </a:xfrm>
          <a:prstGeom prst="rect">
            <a:avLst/>
          </a:prstGeom>
        </p:spPr>
        <p:txBody>
          <a:bodyPr vert="horz" lIns="0" tIns="73144" rIns="0" bIns="73144" rtlCol="0" anchor="t" anchorCtr="0"/>
          <a:lstStyle>
            <a:defPPr>
              <a:defRPr lang="en-US"/>
            </a:defPPr>
            <a:lvl1pPr marR="0" lvl="0" indent="0" algn="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0" normalizeH="0" baseline="0">
                <a:ln>
                  <a:noFill/>
                </a:ln>
                <a:gradFill>
                  <a:gsLst>
                    <a:gs pos="59836">
                      <a:schemeClr val="tx1">
                        <a:lumMod val="75000"/>
                      </a:schemeClr>
                    </a:gs>
                    <a:gs pos="46000">
                      <a:schemeClr val="tx1">
                        <a:lumMod val="75000"/>
                      </a:schemeClr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73144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20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8864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20083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515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4CBCE68E-177C-4375-BADE-A3A412806AB2}" type="slidenum">
              <a:rPr lang="en-US" noProof="0" smtClean="0"/>
              <a:pPr lvl="0"/>
              <a:t>‹#›</a:t>
            </a:fld>
            <a:endParaRPr lang="en-US" noProof="0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8" hasCustomPrompt="1"/>
          </p:nvPr>
        </p:nvSpPr>
        <p:spPr>
          <a:xfrm>
            <a:off x="1143000" y="2465409"/>
            <a:ext cx="3108959" cy="963591"/>
          </a:xfrm>
        </p:spPr>
        <p:txBody>
          <a:bodyPr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400" b="0" kern="1200" cap="none" spc="50" baseline="0">
                <a:gradFill>
                  <a:gsLst>
                    <a:gs pos="40132">
                      <a:schemeClr val="bg1"/>
                    </a:gs>
                    <a:gs pos="14159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 dirty="0"/>
              <a:t>Bacon ipsum dolor </a:t>
            </a:r>
            <a:r>
              <a:rPr lang="en-US" dirty="0" err="1"/>
              <a:t>amet</a:t>
            </a:r>
            <a:r>
              <a:rPr lang="en-US" dirty="0"/>
              <a:t> chicken sirloin pork loin ribeye. Fatback </a:t>
            </a:r>
            <a:r>
              <a:rPr lang="en-US" dirty="0" err="1"/>
              <a:t>picanha</a:t>
            </a:r>
            <a:r>
              <a:rPr lang="en-US" dirty="0"/>
              <a:t> salami</a:t>
            </a:r>
            <a:r>
              <a:rPr lang="en-US"/>
              <a:t>, brisket.</a:t>
            </a:r>
          </a:p>
        </p:txBody>
      </p:sp>
      <p:sp>
        <p:nvSpPr>
          <p:cNvPr id="20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1143000" y="2178450"/>
            <a:ext cx="3108958" cy="286959"/>
          </a:xfrm>
        </p:spPr>
        <p:txBody>
          <a:bodyPr wrap="none" lIns="128016" anchor="ctr" anchorCtr="0">
            <a:noAutofit/>
          </a:bodyPr>
          <a:lstStyle>
            <a:lvl1pPr marL="0" indent="0" algn="l" defTabSz="731441" rtl="0" eaLnBrk="1" latinLnBrk="0" hangingPunct="1">
              <a:spcBef>
                <a:spcPct val="20000"/>
              </a:spcBef>
              <a:buFont typeface="Arial"/>
              <a:buNone/>
              <a:defRPr kumimoji="0" lang="en-US" sz="1400" b="1" i="0" u="none" strike="noStrike" kern="1200" cap="none" spc="300" normalizeH="0" baseline="0" dirty="0">
                <a:ln>
                  <a:noFill/>
                </a:ln>
                <a:gradFill>
                  <a:gsLst>
                    <a:gs pos="21000">
                      <a:schemeClr val="tx2"/>
                    </a:gs>
                    <a:gs pos="85000">
                      <a:schemeClr val="tx2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/>
              <a:t>HEADLINE</a:t>
            </a:r>
            <a:endParaRPr lang="en-US" dirty="0"/>
          </a:p>
        </p:txBody>
      </p:sp>
      <p:sp>
        <p:nvSpPr>
          <p:cNvPr id="22" name="Text Placeholder 2"/>
          <p:cNvSpPr>
            <a:spLocks noGrp="1"/>
          </p:cNvSpPr>
          <p:nvPr>
            <p:ph type="body" sz="quarter" idx="21" hasCustomPrompt="1"/>
          </p:nvPr>
        </p:nvSpPr>
        <p:spPr>
          <a:xfrm>
            <a:off x="4526281" y="2465409"/>
            <a:ext cx="3108959" cy="963591"/>
          </a:xfrm>
        </p:spPr>
        <p:txBody>
          <a:bodyPr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400" b="0" kern="1200" cap="none" spc="50" baseline="0">
                <a:gradFill>
                  <a:gsLst>
                    <a:gs pos="40132">
                      <a:schemeClr val="bg1"/>
                    </a:gs>
                    <a:gs pos="14159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/>
              <a:t>Bacon ipsum dolor amet chicken sirloin pork loin ribeye. Fatback picanha salami, brisket.</a:t>
            </a:r>
          </a:p>
        </p:txBody>
      </p:sp>
      <p:sp>
        <p:nvSpPr>
          <p:cNvPr id="23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4526281" y="2178450"/>
            <a:ext cx="3108958" cy="286959"/>
          </a:xfrm>
        </p:spPr>
        <p:txBody>
          <a:bodyPr wrap="none" lIns="128016" anchor="ctr" anchorCtr="0">
            <a:noAutofit/>
          </a:bodyPr>
          <a:lstStyle>
            <a:lvl1pPr marL="0" indent="0" algn="l" defTabSz="731441" rtl="0" eaLnBrk="1" latinLnBrk="0" hangingPunct="1">
              <a:spcBef>
                <a:spcPct val="20000"/>
              </a:spcBef>
              <a:buFont typeface="Arial"/>
              <a:buNone/>
              <a:defRPr kumimoji="0" lang="en-US" sz="1400" b="1" i="0" u="none" strike="noStrike" kern="1200" cap="none" spc="300" normalizeH="0" baseline="0" dirty="0">
                <a:ln>
                  <a:noFill/>
                </a:ln>
                <a:gradFill>
                  <a:gsLst>
                    <a:gs pos="21000">
                      <a:schemeClr val="tx2"/>
                    </a:gs>
                    <a:gs pos="85000">
                      <a:schemeClr val="tx2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/>
              <a:t>HEADLINE</a:t>
            </a:r>
            <a:endParaRPr lang="en-US" dirty="0"/>
          </a:p>
        </p:txBody>
      </p:sp>
      <p:sp>
        <p:nvSpPr>
          <p:cNvPr id="25" name="Text Placeholder 2"/>
          <p:cNvSpPr>
            <a:spLocks noGrp="1"/>
          </p:cNvSpPr>
          <p:nvPr>
            <p:ph type="body" sz="quarter" idx="24" hasCustomPrompt="1"/>
          </p:nvPr>
        </p:nvSpPr>
        <p:spPr>
          <a:xfrm>
            <a:off x="7909562" y="2465409"/>
            <a:ext cx="3108959" cy="963591"/>
          </a:xfrm>
        </p:spPr>
        <p:txBody>
          <a:bodyPr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400" b="0" kern="1200" cap="none" spc="50" baseline="0">
                <a:gradFill>
                  <a:gsLst>
                    <a:gs pos="40132">
                      <a:schemeClr val="bg1"/>
                    </a:gs>
                    <a:gs pos="14159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/>
              <a:t>Bacon ipsum dolor amet chicken sirloin pork loin ribeye. Fatback picanha salami, brisket.</a:t>
            </a:r>
          </a:p>
        </p:txBody>
      </p:sp>
      <p:sp>
        <p:nvSpPr>
          <p:cNvPr id="26" name="Text Placeholder 2"/>
          <p:cNvSpPr>
            <a:spLocks noGrp="1"/>
          </p:cNvSpPr>
          <p:nvPr>
            <p:ph type="body" sz="quarter" idx="25" hasCustomPrompt="1"/>
          </p:nvPr>
        </p:nvSpPr>
        <p:spPr>
          <a:xfrm>
            <a:off x="7909562" y="2178450"/>
            <a:ext cx="3108958" cy="286959"/>
          </a:xfrm>
        </p:spPr>
        <p:txBody>
          <a:bodyPr wrap="none" lIns="128016" anchor="ctr" anchorCtr="0">
            <a:noAutofit/>
          </a:bodyPr>
          <a:lstStyle>
            <a:lvl1pPr marL="0" indent="0" algn="l" defTabSz="731441" rtl="0" eaLnBrk="1" latinLnBrk="0" hangingPunct="1">
              <a:spcBef>
                <a:spcPct val="20000"/>
              </a:spcBef>
              <a:buFont typeface="Arial"/>
              <a:buNone/>
              <a:defRPr kumimoji="0" lang="en-US" sz="1400" b="1" i="0" u="none" strike="noStrike" kern="1200" cap="none" spc="300" normalizeH="0" baseline="0" dirty="0">
                <a:ln>
                  <a:noFill/>
                </a:ln>
                <a:gradFill>
                  <a:gsLst>
                    <a:gs pos="21000">
                      <a:schemeClr val="tx2"/>
                    </a:gs>
                    <a:gs pos="85000">
                      <a:schemeClr val="tx2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/>
              <a:t>HEADLINE</a:t>
            </a:r>
            <a:endParaRPr lang="en-US" dirty="0"/>
          </a:p>
        </p:txBody>
      </p:sp>
      <p:grpSp>
        <p:nvGrpSpPr>
          <p:cNvPr id="30" name="Group 29"/>
          <p:cNvGrpSpPr/>
          <p:nvPr userDrawn="1"/>
        </p:nvGrpSpPr>
        <p:grpSpPr>
          <a:xfrm>
            <a:off x="16184420" y="440083"/>
            <a:ext cx="5059759" cy="3647152"/>
            <a:chOff x="16184420" y="440083"/>
            <a:chExt cx="5059759" cy="3647152"/>
          </a:xfrm>
        </p:grpSpPr>
        <p:sp>
          <p:nvSpPr>
            <p:cNvPr id="31" name="Rectangle 30"/>
            <p:cNvSpPr/>
            <p:nvPr userDrawn="1"/>
          </p:nvSpPr>
          <p:spPr>
            <a:xfrm>
              <a:off x="16184420" y="440083"/>
              <a:ext cx="5059759" cy="364715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1" i="0" u="none" strike="noStrike" kern="1200" cap="all" spc="300" normalizeH="0" baseline="0" noProof="0" dirty="0">
                  <a:ln>
                    <a:noFill/>
                  </a:ln>
                  <a:gradFill>
                    <a:gsLst>
                      <a:gs pos="47368">
                        <a:srgbClr val="1BA9DF"/>
                      </a:gs>
                      <a:gs pos="40132">
                        <a:srgbClr val="1BA9D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mazon Ember BOLD" panose="020B0703020204020204" pitchFamily="34" charset="0"/>
                  <a:ea typeface="Amazon Ember BOLD" panose="020B0703020204020204" pitchFamily="34" charset="0"/>
                  <a:cs typeface="Amazon Ember BOLD" panose="020B0703020204020204" pitchFamily="34" charset="0"/>
                </a:rPr>
                <a:t>TO REPLACE IMAGE</a:t>
              </a:r>
            </a:p>
            <a:p>
              <a:pPr marL="0" marR="0" lvl="0" indent="0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Delete current image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Click icon at center of image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Browse to saved image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Click </a:t>
              </a:r>
              <a: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Insert</a:t>
              </a:r>
              <a:b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</p:txBody>
        </p:sp>
        <p:pic>
          <p:nvPicPr>
            <p:cNvPr id="32" name="Picture 31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6845746" y="1705576"/>
              <a:ext cx="419100" cy="419100"/>
            </a:xfrm>
            <a:prstGeom prst="rect">
              <a:avLst/>
            </a:prstGeom>
          </p:spPr>
        </p:pic>
        <p:pic>
          <p:nvPicPr>
            <p:cNvPr id="33" name="Picture 32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6799774" y="3111601"/>
              <a:ext cx="1914525" cy="676275"/>
            </a:xfrm>
            <a:prstGeom prst="rect">
              <a:avLst/>
            </a:prstGeom>
          </p:spPr>
        </p:pic>
      </p:grpSp>
      <p:pic>
        <p:nvPicPr>
          <p:cNvPr id="34" name="Picture 33">
            <a:extLst>
              <a:ext uri="{FF2B5EF4-FFF2-40B4-BE49-F238E27FC236}">
                <a16:creationId xmlns:a16="http://schemas.microsoft.com/office/drawing/2014/main" id="{EDDBDCEC-0332-0D4B-8F48-DCE163D7575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2479" y="867526"/>
            <a:ext cx="2575379" cy="890050"/>
          </a:xfrm>
          <a:prstGeom prst="rect">
            <a:avLst/>
          </a:prstGeom>
        </p:spPr>
      </p:pic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42A6EC0C-B11F-264A-99FA-2A740E5EB7FC}"/>
              </a:ext>
            </a:extLst>
          </p:cNvPr>
          <p:cNvCxnSpPr/>
          <p:nvPr userDrawn="1"/>
        </p:nvCxnSpPr>
        <p:spPr>
          <a:xfrm>
            <a:off x="3613209" y="916854"/>
            <a:ext cx="0" cy="704057"/>
          </a:xfrm>
          <a:prstGeom prst="line">
            <a:avLst/>
          </a:prstGeom>
          <a:noFill/>
          <a:ln w="12700">
            <a:solidFill>
              <a:schemeClr val="tx2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36" name="Text Placeholder 2">
            <a:extLst>
              <a:ext uri="{FF2B5EF4-FFF2-40B4-BE49-F238E27FC236}">
                <a16:creationId xmlns:a16="http://schemas.microsoft.com/office/drawing/2014/main" id="{C057D9D2-F77E-4147-876C-32A86C0FFAB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756741" y="961498"/>
            <a:ext cx="5217926" cy="185737"/>
          </a:xfrm>
        </p:spPr>
        <p:txBody>
          <a:bodyPr wrap="none" anchor="ctr" anchorCtr="0">
            <a:noAutofit/>
          </a:bodyPr>
          <a:lstStyle>
            <a:lvl1pPr>
              <a:defRPr kumimoji="0" lang="en-US" sz="1000" b="0" i="0" u="none" strike="noStrike" kern="1200" cap="none" spc="500" normalizeH="0" baseline="0" dirty="0" smtClean="0">
                <a:ln>
                  <a:noFill/>
                </a:ln>
                <a:gradFill>
                  <a:gsLst>
                    <a:gs pos="21000">
                      <a:srgbClr val="2F2F35"/>
                    </a:gs>
                    <a:gs pos="85000">
                      <a:srgbClr val="2F2F35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00000000000000000" pitchFamily="2" charset="0"/>
                <a:ea typeface="Amazon Ember" panose="02000000000000000000" pitchFamily="2" charset="0"/>
                <a:cs typeface="Segoe UI" panose="020B0502040204020203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2400"/>
              </a:spcBef>
              <a:buFont typeface="Arial"/>
              <a:buNone/>
              <a:defRPr/>
            </a:pPr>
            <a:r>
              <a:rPr lang="en-US"/>
              <a:t>SECTION TITLE</a:t>
            </a:r>
            <a:endParaRPr lang="en-US" dirty="0"/>
          </a:p>
        </p:txBody>
      </p:sp>
      <p:sp>
        <p:nvSpPr>
          <p:cNvPr id="37" name="Text Placeholder 2">
            <a:extLst>
              <a:ext uri="{FF2B5EF4-FFF2-40B4-BE49-F238E27FC236}">
                <a16:creationId xmlns:a16="http://schemas.microsoft.com/office/drawing/2014/main" id="{018827A2-7F87-7141-8FB6-A5F0298BB11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756741" y="1225779"/>
            <a:ext cx="5217926" cy="380852"/>
          </a:xfrm>
        </p:spPr>
        <p:txBody>
          <a:bodyPr wrap="none" lIns="128016" anchor="ctr" anchorCtr="0">
            <a:noAutofit/>
          </a:bodyPr>
          <a:lstStyle>
            <a:lvl1pPr marL="0" indent="0" algn="l" defTabSz="731441" rtl="0" eaLnBrk="1" latinLnBrk="0" hangingPunct="1">
              <a:spcBef>
                <a:spcPct val="20000"/>
              </a:spcBef>
              <a:buFont typeface="Arial"/>
              <a:buNone/>
              <a:defRPr kumimoji="0" lang="en-US" sz="2800" b="1" i="0" u="none" strike="noStrike" kern="1200" cap="none" spc="300" normalizeH="0" baseline="0" dirty="0">
                <a:ln>
                  <a:noFill/>
                </a:ln>
                <a:gradFill>
                  <a:gsLst>
                    <a:gs pos="21000">
                      <a:schemeClr val="tx2"/>
                    </a:gs>
                    <a:gs pos="85000">
                      <a:schemeClr val="tx2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 dirty="0"/>
              <a:t>HEADLINE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AF6B5B65-B55F-3648-8060-5C44B9D87793}"/>
              </a:ext>
            </a:extLst>
          </p:cNvPr>
          <p:cNvSpPr/>
          <p:nvPr userDrawn="1"/>
        </p:nvSpPr>
        <p:spPr>
          <a:xfrm>
            <a:off x="477981" y="457200"/>
            <a:ext cx="14609619" cy="9144000"/>
          </a:xfrm>
          <a:prstGeom prst="roundRect">
            <a:avLst>
              <a:gd name="adj" fmla="val 1755"/>
            </a:avLst>
          </a:prstGeom>
          <a:noFill/>
          <a:ln w="12700">
            <a:solidFill>
              <a:srgbClr val="1BA9D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6646862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_CAPTIONS_5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1143000" y="3429000"/>
            <a:ext cx="2615184" cy="5486400"/>
          </a:xfrm>
          <a:ln w="12700">
            <a:solidFill>
              <a:schemeClr val="bg1"/>
            </a:solidFill>
          </a:ln>
        </p:spPr>
        <p:txBody>
          <a:bodyPr vert="horz" lIns="146288" tIns="73144" rIns="146288" bIns="73144" rtlCol="0">
            <a:normAutofit/>
          </a:bodyPr>
          <a:lstStyle>
            <a:lvl1pPr>
              <a:defRPr lang="en-US"/>
            </a:lvl1pPr>
          </a:lstStyle>
          <a:p>
            <a:pPr lvl="0"/>
            <a:r>
              <a:rPr lang="en-US" dirty="0"/>
              <a:t>Click icon to add picture</a:t>
            </a:r>
          </a:p>
        </p:txBody>
      </p:sp>
      <p:sp>
        <p:nvSpPr>
          <p:cNvPr id="21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3901126" y="3429000"/>
            <a:ext cx="2615184" cy="5486400"/>
          </a:xfrm>
          <a:ln w="12700">
            <a:solidFill>
              <a:schemeClr val="bg1"/>
            </a:solidFill>
          </a:ln>
        </p:spPr>
        <p:txBody>
          <a:bodyPr vert="horz" lIns="146288" tIns="73144" rIns="146288" bIns="73144" rtlCol="0">
            <a:normAutofit/>
          </a:bodyPr>
          <a:lstStyle>
            <a:lvl1pPr>
              <a:defRPr lang="en-US"/>
            </a:lvl1pPr>
          </a:lstStyle>
          <a:p>
            <a:pPr lvl="0"/>
            <a:r>
              <a:rPr lang="en-US" dirty="0"/>
              <a:t>Click icon to add picture</a:t>
            </a:r>
          </a:p>
        </p:txBody>
      </p:sp>
      <p:sp>
        <p:nvSpPr>
          <p:cNvPr id="24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6649926" y="3429000"/>
            <a:ext cx="2615184" cy="5486400"/>
          </a:xfrm>
          <a:ln w="12700">
            <a:solidFill>
              <a:schemeClr val="bg1"/>
            </a:solidFill>
          </a:ln>
        </p:spPr>
        <p:txBody>
          <a:bodyPr vert="horz" lIns="146288" tIns="73144" rIns="146288" bIns="73144" rtlCol="0">
            <a:normAutofit/>
          </a:bodyPr>
          <a:lstStyle>
            <a:lvl1pPr>
              <a:defRPr lang="en-US"/>
            </a:lvl1pPr>
          </a:lstStyle>
          <a:p>
            <a:pPr lvl="0"/>
            <a:r>
              <a:rPr lang="en-US" dirty="0"/>
              <a:t>Click icon to add picture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9408046" y="3429000"/>
            <a:ext cx="2615184" cy="5486400"/>
          </a:xfrm>
          <a:ln w="12700">
            <a:solidFill>
              <a:schemeClr val="bg1"/>
            </a:solidFill>
          </a:ln>
        </p:spPr>
        <p:txBody>
          <a:bodyPr vert="horz" lIns="146288" tIns="73144" rIns="146288" bIns="73144" rtlCol="0">
            <a:normAutofit/>
          </a:bodyPr>
          <a:lstStyle>
            <a:lvl1pPr>
              <a:defRPr lang="en-US"/>
            </a:lvl1pPr>
          </a:lstStyle>
          <a:p>
            <a:pPr lvl="0"/>
            <a:r>
              <a:rPr lang="en-US" dirty="0"/>
              <a:t>Click icon to add picture</a:t>
            </a:r>
          </a:p>
        </p:txBody>
      </p:sp>
      <p:sp>
        <p:nvSpPr>
          <p:cNvPr id="28" name="Text Placeholder 2"/>
          <p:cNvSpPr>
            <a:spLocks noGrp="1"/>
          </p:cNvSpPr>
          <p:nvPr>
            <p:ph type="body" sz="quarter" idx="27" hasCustomPrompt="1"/>
          </p:nvPr>
        </p:nvSpPr>
        <p:spPr>
          <a:xfrm>
            <a:off x="9408046" y="2465409"/>
            <a:ext cx="2615184" cy="963591"/>
          </a:xfrm>
        </p:spPr>
        <p:txBody>
          <a:bodyPr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400" b="0" kern="1200" cap="none" spc="50" baseline="0">
                <a:gradFill>
                  <a:gsLst>
                    <a:gs pos="40132">
                      <a:schemeClr val="bg1"/>
                    </a:gs>
                    <a:gs pos="14159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/>
              <a:t>Bacon ipsum dolor amet chicken sirloin pork loin ribeye. Fatback picanha salami, brisket.</a:t>
            </a:r>
          </a:p>
        </p:txBody>
      </p:sp>
      <p:sp>
        <p:nvSpPr>
          <p:cNvPr id="29" name="Text Placeholder 2"/>
          <p:cNvSpPr>
            <a:spLocks noGrp="1"/>
          </p:cNvSpPr>
          <p:nvPr>
            <p:ph type="body" sz="quarter" idx="28" hasCustomPrompt="1"/>
          </p:nvPr>
        </p:nvSpPr>
        <p:spPr>
          <a:xfrm>
            <a:off x="9408046" y="2178450"/>
            <a:ext cx="2615184" cy="286959"/>
          </a:xfrm>
        </p:spPr>
        <p:txBody>
          <a:bodyPr wrap="none" lIns="128016" anchor="ctr" anchorCtr="0">
            <a:noAutofit/>
          </a:bodyPr>
          <a:lstStyle>
            <a:lvl1pPr marL="0" indent="0" algn="l" defTabSz="731441" rtl="0" eaLnBrk="1" latinLnBrk="0" hangingPunct="1">
              <a:spcBef>
                <a:spcPct val="20000"/>
              </a:spcBef>
              <a:buFont typeface="Arial"/>
              <a:buNone/>
              <a:defRPr kumimoji="0" lang="en-US" sz="1400" b="1" i="0" u="none" strike="noStrike" kern="1200" cap="none" spc="300" normalizeH="0" baseline="0" dirty="0">
                <a:ln>
                  <a:noFill/>
                </a:ln>
                <a:gradFill>
                  <a:gsLst>
                    <a:gs pos="21000">
                      <a:schemeClr val="tx2"/>
                    </a:gs>
                    <a:gs pos="85000">
                      <a:schemeClr val="tx2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 dirty="0"/>
              <a:t>HEADLINE</a:t>
            </a:r>
          </a:p>
        </p:txBody>
      </p:sp>
      <p:sp>
        <p:nvSpPr>
          <p:cNvPr id="10" name="Slide Number Placeholder 29"/>
          <p:cNvSpPr txBox="1">
            <a:spLocks/>
          </p:cNvSpPr>
          <p:nvPr userDrawn="1"/>
        </p:nvSpPr>
        <p:spPr>
          <a:xfrm>
            <a:off x="14055090" y="9619851"/>
            <a:ext cx="1032512" cy="438549"/>
          </a:xfrm>
          <a:prstGeom prst="rect">
            <a:avLst/>
          </a:prstGeom>
        </p:spPr>
        <p:txBody>
          <a:bodyPr vert="horz" lIns="0" tIns="73144" rIns="0" bIns="73144" rtlCol="0" anchor="t" anchorCtr="0"/>
          <a:lstStyle>
            <a:defPPr>
              <a:defRPr lang="en-US"/>
            </a:defPPr>
            <a:lvl1pPr marR="0" lvl="0" indent="0" algn="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0" normalizeH="0" baseline="0">
                <a:ln>
                  <a:noFill/>
                </a:ln>
                <a:gradFill>
                  <a:gsLst>
                    <a:gs pos="59836">
                      <a:schemeClr val="tx1">
                        <a:lumMod val="75000"/>
                      </a:schemeClr>
                    </a:gs>
                    <a:gs pos="46000">
                      <a:schemeClr val="tx1">
                        <a:lumMod val="75000"/>
                      </a:schemeClr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73144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20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8864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20083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515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4CBCE68E-177C-4375-BADE-A3A412806AB2}" type="slidenum">
              <a:rPr lang="en-US" noProof="0" smtClean="0"/>
              <a:pPr lvl="0"/>
              <a:t>‹#›</a:t>
            </a:fld>
            <a:endParaRPr lang="en-US" noProof="0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8" hasCustomPrompt="1"/>
          </p:nvPr>
        </p:nvSpPr>
        <p:spPr>
          <a:xfrm>
            <a:off x="1143000" y="2465409"/>
            <a:ext cx="2615184" cy="963591"/>
          </a:xfrm>
        </p:spPr>
        <p:txBody>
          <a:bodyPr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400" b="0" kern="1200" cap="none" spc="50" baseline="0">
                <a:gradFill>
                  <a:gsLst>
                    <a:gs pos="40132">
                      <a:schemeClr val="bg1"/>
                    </a:gs>
                    <a:gs pos="14159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 dirty="0"/>
              <a:t>Bacon ipsum dolor </a:t>
            </a:r>
            <a:r>
              <a:rPr lang="en-US" dirty="0" err="1"/>
              <a:t>amet</a:t>
            </a:r>
            <a:r>
              <a:rPr lang="en-US" dirty="0"/>
              <a:t> chicken sirloin pork loin ribeye. Fatback </a:t>
            </a:r>
            <a:r>
              <a:rPr lang="en-US" dirty="0" err="1"/>
              <a:t>picanha</a:t>
            </a:r>
            <a:r>
              <a:rPr lang="en-US" dirty="0"/>
              <a:t> salami</a:t>
            </a:r>
            <a:r>
              <a:rPr lang="en-US"/>
              <a:t>, brisket.</a:t>
            </a:r>
          </a:p>
        </p:txBody>
      </p:sp>
      <p:sp>
        <p:nvSpPr>
          <p:cNvPr id="20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1143000" y="2178450"/>
            <a:ext cx="2615184" cy="286959"/>
          </a:xfrm>
        </p:spPr>
        <p:txBody>
          <a:bodyPr wrap="none" lIns="128016" anchor="ctr" anchorCtr="0">
            <a:noAutofit/>
          </a:bodyPr>
          <a:lstStyle>
            <a:lvl1pPr marL="0" indent="0" algn="l" defTabSz="731441" rtl="0" eaLnBrk="1" latinLnBrk="0" hangingPunct="1">
              <a:spcBef>
                <a:spcPct val="20000"/>
              </a:spcBef>
              <a:buFont typeface="Arial"/>
              <a:buNone/>
              <a:defRPr kumimoji="0" lang="en-US" sz="1400" b="1" i="0" u="none" strike="noStrike" kern="1200" cap="none" spc="300" normalizeH="0" baseline="0" dirty="0">
                <a:ln>
                  <a:noFill/>
                </a:ln>
                <a:gradFill>
                  <a:gsLst>
                    <a:gs pos="21000">
                      <a:schemeClr val="tx2"/>
                    </a:gs>
                    <a:gs pos="85000">
                      <a:schemeClr val="tx2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/>
              <a:t>HEADLINE</a:t>
            </a:r>
            <a:endParaRPr lang="en-US" dirty="0"/>
          </a:p>
        </p:txBody>
      </p:sp>
      <p:sp>
        <p:nvSpPr>
          <p:cNvPr id="22" name="Text Placeholder 2"/>
          <p:cNvSpPr>
            <a:spLocks noGrp="1"/>
          </p:cNvSpPr>
          <p:nvPr>
            <p:ph type="body" sz="quarter" idx="21" hasCustomPrompt="1"/>
          </p:nvPr>
        </p:nvSpPr>
        <p:spPr>
          <a:xfrm>
            <a:off x="3901126" y="2465409"/>
            <a:ext cx="2615184" cy="963591"/>
          </a:xfrm>
        </p:spPr>
        <p:txBody>
          <a:bodyPr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400" b="0" kern="1200" cap="none" spc="50" baseline="0">
                <a:gradFill>
                  <a:gsLst>
                    <a:gs pos="40132">
                      <a:schemeClr val="bg1"/>
                    </a:gs>
                    <a:gs pos="14159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 dirty="0"/>
              <a:t>Bacon ipsum dolor </a:t>
            </a:r>
            <a:r>
              <a:rPr lang="en-US" dirty="0" err="1"/>
              <a:t>amet</a:t>
            </a:r>
            <a:r>
              <a:rPr lang="en-US" dirty="0"/>
              <a:t> chicken sirloin pork loin ribeye. Fatback </a:t>
            </a:r>
            <a:r>
              <a:rPr lang="en-US" dirty="0" err="1"/>
              <a:t>picanha</a:t>
            </a:r>
            <a:r>
              <a:rPr lang="en-US" dirty="0"/>
              <a:t> salami, brisket.</a:t>
            </a:r>
          </a:p>
        </p:txBody>
      </p:sp>
      <p:sp>
        <p:nvSpPr>
          <p:cNvPr id="23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3901126" y="2178450"/>
            <a:ext cx="2615184" cy="286959"/>
          </a:xfrm>
        </p:spPr>
        <p:txBody>
          <a:bodyPr wrap="none" lIns="128016" anchor="ctr" anchorCtr="0">
            <a:noAutofit/>
          </a:bodyPr>
          <a:lstStyle>
            <a:lvl1pPr marL="0" indent="0" algn="l" defTabSz="731441" rtl="0" eaLnBrk="1" latinLnBrk="0" hangingPunct="1">
              <a:spcBef>
                <a:spcPct val="20000"/>
              </a:spcBef>
              <a:buFont typeface="Arial"/>
              <a:buNone/>
              <a:defRPr kumimoji="0" lang="en-US" sz="1400" b="1" i="0" u="none" strike="noStrike" kern="1200" cap="none" spc="300" normalizeH="0" baseline="0" dirty="0">
                <a:ln>
                  <a:noFill/>
                </a:ln>
                <a:gradFill>
                  <a:gsLst>
                    <a:gs pos="21000">
                      <a:schemeClr val="tx2"/>
                    </a:gs>
                    <a:gs pos="85000">
                      <a:schemeClr val="tx2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 dirty="0"/>
              <a:t>HEADLINE</a:t>
            </a:r>
          </a:p>
        </p:txBody>
      </p:sp>
      <p:sp>
        <p:nvSpPr>
          <p:cNvPr id="25" name="Text Placeholder 2"/>
          <p:cNvSpPr>
            <a:spLocks noGrp="1"/>
          </p:cNvSpPr>
          <p:nvPr>
            <p:ph type="body" sz="quarter" idx="24" hasCustomPrompt="1"/>
          </p:nvPr>
        </p:nvSpPr>
        <p:spPr>
          <a:xfrm>
            <a:off x="6649926" y="2465409"/>
            <a:ext cx="2615184" cy="963591"/>
          </a:xfrm>
        </p:spPr>
        <p:txBody>
          <a:bodyPr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400" b="0" kern="1200" cap="none" spc="50" baseline="0">
                <a:gradFill>
                  <a:gsLst>
                    <a:gs pos="40132">
                      <a:schemeClr val="bg1"/>
                    </a:gs>
                    <a:gs pos="14159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/>
              <a:t>Bacon ipsum dolor amet chicken sirloin pork loin ribeye. Fatback picanha salami, brisket.</a:t>
            </a:r>
          </a:p>
        </p:txBody>
      </p:sp>
      <p:sp>
        <p:nvSpPr>
          <p:cNvPr id="26" name="Text Placeholder 2"/>
          <p:cNvSpPr>
            <a:spLocks noGrp="1"/>
          </p:cNvSpPr>
          <p:nvPr>
            <p:ph type="body" sz="quarter" idx="25" hasCustomPrompt="1"/>
          </p:nvPr>
        </p:nvSpPr>
        <p:spPr>
          <a:xfrm>
            <a:off x="6649926" y="2178450"/>
            <a:ext cx="2615184" cy="286959"/>
          </a:xfrm>
        </p:spPr>
        <p:txBody>
          <a:bodyPr wrap="none" lIns="128016" anchor="ctr" anchorCtr="0">
            <a:noAutofit/>
          </a:bodyPr>
          <a:lstStyle>
            <a:lvl1pPr marL="0" indent="0" algn="l" defTabSz="731441" rtl="0" eaLnBrk="1" latinLnBrk="0" hangingPunct="1">
              <a:spcBef>
                <a:spcPct val="20000"/>
              </a:spcBef>
              <a:buFont typeface="Arial"/>
              <a:buNone/>
              <a:defRPr kumimoji="0" lang="en-US" sz="1400" b="1" i="0" u="none" strike="noStrike" kern="1200" cap="none" spc="300" normalizeH="0" baseline="0" dirty="0">
                <a:ln>
                  <a:noFill/>
                </a:ln>
                <a:gradFill>
                  <a:gsLst>
                    <a:gs pos="21000">
                      <a:schemeClr val="tx2"/>
                    </a:gs>
                    <a:gs pos="85000">
                      <a:schemeClr val="tx2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 dirty="0"/>
              <a:t>HEADLINE</a:t>
            </a:r>
          </a:p>
        </p:txBody>
      </p:sp>
      <p:grpSp>
        <p:nvGrpSpPr>
          <p:cNvPr id="30" name="Group 29"/>
          <p:cNvGrpSpPr/>
          <p:nvPr userDrawn="1"/>
        </p:nvGrpSpPr>
        <p:grpSpPr>
          <a:xfrm>
            <a:off x="16184420" y="440083"/>
            <a:ext cx="5059759" cy="3647152"/>
            <a:chOff x="16184420" y="440083"/>
            <a:chExt cx="5059759" cy="3647152"/>
          </a:xfrm>
        </p:grpSpPr>
        <p:sp>
          <p:nvSpPr>
            <p:cNvPr id="31" name="Rectangle 30"/>
            <p:cNvSpPr/>
            <p:nvPr userDrawn="1"/>
          </p:nvSpPr>
          <p:spPr>
            <a:xfrm>
              <a:off x="16184420" y="440083"/>
              <a:ext cx="5059759" cy="364715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1" i="0" u="none" strike="noStrike" kern="1200" cap="all" spc="300" normalizeH="0" baseline="0" noProof="0" dirty="0">
                  <a:ln>
                    <a:noFill/>
                  </a:ln>
                  <a:gradFill>
                    <a:gsLst>
                      <a:gs pos="47368">
                        <a:srgbClr val="1BA9DF"/>
                      </a:gs>
                      <a:gs pos="40132">
                        <a:srgbClr val="1BA9D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mazon Ember BOLD" panose="020B0703020204020204" pitchFamily="34" charset="0"/>
                  <a:ea typeface="Amazon Ember BOLD" panose="020B0703020204020204" pitchFamily="34" charset="0"/>
                  <a:cs typeface="Amazon Ember BOLD" panose="020B0703020204020204" pitchFamily="34" charset="0"/>
                </a:rPr>
                <a:t>TO REPLACE IMAGE</a:t>
              </a:r>
            </a:p>
            <a:p>
              <a:pPr marL="0" marR="0" lvl="0" indent="0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Delete current image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Click icon at center of image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Browse to saved image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Click </a:t>
              </a:r>
              <a: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Insert</a:t>
              </a:r>
              <a:b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</p:txBody>
        </p:sp>
        <p:pic>
          <p:nvPicPr>
            <p:cNvPr id="32" name="Picture 31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6845746" y="1705576"/>
              <a:ext cx="419100" cy="419100"/>
            </a:xfrm>
            <a:prstGeom prst="rect">
              <a:avLst/>
            </a:prstGeom>
          </p:spPr>
        </p:pic>
        <p:pic>
          <p:nvPicPr>
            <p:cNvPr id="33" name="Picture 32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6799774" y="3111601"/>
              <a:ext cx="1914525" cy="676275"/>
            </a:xfrm>
            <a:prstGeom prst="rect">
              <a:avLst/>
            </a:prstGeom>
          </p:spPr>
        </p:pic>
      </p:grpSp>
      <p:pic>
        <p:nvPicPr>
          <p:cNvPr id="34" name="Picture 33">
            <a:extLst>
              <a:ext uri="{FF2B5EF4-FFF2-40B4-BE49-F238E27FC236}">
                <a16:creationId xmlns:a16="http://schemas.microsoft.com/office/drawing/2014/main" id="{EDDBDCEC-0332-0D4B-8F48-DCE163D7575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2479" y="867526"/>
            <a:ext cx="2575379" cy="890050"/>
          </a:xfrm>
          <a:prstGeom prst="rect">
            <a:avLst/>
          </a:prstGeom>
        </p:spPr>
      </p:pic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42A6EC0C-B11F-264A-99FA-2A740E5EB7FC}"/>
              </a:ext>
            </a:extLst>
          </p:cNvPr>
          <p:cNvCxnSpPr/>
          <p:nvPr userDrawn="1"/>
        </p:nvCxnSpPr>
        <p:spPr>
          <a:xfrm>
            <a:off x="3613209" y="916854"/>
            <a:ext cx="0" cy="704057"/>
          </a:xfrm>
          <a:prstGeom prst="line">
            <a:avLst/>
          </a:prstGeom>
          <a:noFill/>
          <a:ln w="12700">
            <a:solidFill>
              <a:schemeClr val="tx2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36" name="Text Placeholder 2">
            <a:extLst>
              <a:ext uri="{FF2B5EF4-FFF2-40B4-BE49-F238E27FC236}">
                <a16:creationId xmlns:a16="http://schemas.microsoft.com/office/drawing/2014/main" id="{C057D9D2-F77E-4147-876C-32A86C0FFAB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756741" y="961498"/>
            <a:ext cx="5217926" cy="185737"/>
          </a:xfrm>
        </p:spPr>
        <p:txBody>
          <a:bodyPr wrap="none" anchor="ctr" anchorCtr="0">
            <a:noAutofit/>
          </a:bodyPr>
          <a:lstStyle>
            <a:lvl1pPr>
              <a:defRPr kumimoji="0" lang="en-US" sz="1000" b="0" i="0" u="none" strike="noStrike" kern="1200" cap="none" spc="500" normalizeH="0" baseline="0" dirty="0" smtClean="0">
                <a:ln>
                  <a:noFill/>
                </a:ln>
                <a:gradFill>
                  <a:gsLst>
                    <a:gs pos="21000">
                      <a:srgbClr val="2F2F35"/>
                    </a:gs>
                    <a:gs pos="85000">
                      <a:srgbClr val="2F2F35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00000000000000000" pitchFamily="2" charset="0"/>
                <a:ea typeface="Amazon Ember" panose="02000000000000000000" pitchFamily="2" charset="0"/>
                <a:cs typeface="Segoe UI" panose="020B0502040204020203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2400"/>
              </a:spcBef>
              <a:buFont typeface="Arial"/>
              <a:buNone/>
              <a:defRPr/>
            </a:pPr>
            <a:r>
              <a:rPr lang="en-US"/>
              <a:t>SECTION TITLE</a:t>
            </a:r>
            <a:endParaRPr lang="en-US" dirty="0"/>
          </a:p>
        </p:txBody>
      </p:sp>
      <p:sp>
        <p:nvSpPr>
          <p:cNvPr id="37" name="Text Placeholder 2">
            <a:extLst>
              <a:ext uri="{FF2B5EF4-FFF2-40B4-BE49-F238E27FC236}">
                <a16:creationId xmlns:a16="http://schemas.microsoft.com/office/drawing/2014/main" id="{018827A2-7F87-7141-8FB6-A5F0298BB11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756741" y="1225779"/>
            <a:ext cx="5217926" cy="380852"/>
          </a:xfrm>
        </p:spPr>
        <p:txBody>
          <a:bodyPr wrap="none" lIns="128016" anchor="ctr" anchorCtr="0">
            <a:noAutofit/>
          </a:bodyPr>
          <a:lstStyle>
            <a:lvl1pPr marL="0" indent="0" algn="l" defTabSz="731441" rtl="0" eaLnBrk="1" latinLnBrk="0" hangingPunct="1">
              <a:spcBef>
                <a:spcPct val="20000"/>
              </a:spcBef>
              <a:buFont typeface="Arial"/>
              <a:buNone/>
              <a:defRPr kumimoji="0" lang="en-US" sz="2800" b="1" i="0" u="none" strike="noStrike" kern="1200" cap="none" spc="300" normalizeH="0" baseline="0" dirty="0">
                <a:ln>
                  <a:noFill/>
                </a:ln>
                <a:gradFill>
                  <a:gsLst>
                    <a:gs pos="21000">
                      <a:schemeClr val="tx2"/>
                    </a:gs>
                    <a:gs pos="85000">
                      <a:schemeClr val="tx2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 dirty="0"/>
              <a:t>HEADLINE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AF6B5B65-B55F-3648-8060-5C44B9D87793}"/>
              </a:ext>
            </a:extLst>
          </p:cNvPr>
          <p:cNvSpPr/>
          <p:nvPr userDrawn="1"/>
        </p:nvSpPr>
        <p:spPr>
          <a:xfrm>
            <a:off x="477981" y="457200"/>
            <a:ext cx="14609619" cy="9144000"/>
          </a:xfrm>
          <a:prstGeom prst="roundRect">
            <a:avLst>
              <a:gd name="adj" fmla="val 1755"/>
            </a:avLst>
          </a:prstGeom>
          <a:noFill/>
          <a:ln w="12700">
            <a:solidFill>
              <a:srgbClr val="1BA9D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  <p:sp>
        <p:nvSpPr>
          <p:cNvPr id="39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12207986" y="3429000"/>
            <a:ext cx="2615184" cy="5486400"/>
          </a:xfrm>
          <a:ln w="12700">
            <a:solidFill>
              <a:schemeClr val="bg1"/>
            </a:solidFill>
          </a:ln>
        </p:spPr>
        <p:txBody>
          <a:bodyPr vert="horz" lIns="146288" tIns="73144" rIns="146288" bIns="73144" rtlCol="0">
            <a:normAutofit/>
          </a:bodyPr>
          <a:lstStyle>
            <a:lvl1pPr>
              <a:defRPr lang="en-US"/>
            </a:lvl1pPr>
          </a:lstStyle>
          <a:p>
            <a:pPr lvl="0"/>
            <a:r>
              <a:rPr lang="en-US" dirty="0"/>
              <a:t>Click icon to add picture</a:t>
            </a:r>
          </a:p>
        </p:txBody>
      </p:sp>
      <p:sp>
        <p:nvSpPr>
          <p:cNvPr id="40" name="Text Placeholder 2"/>
          <p:cNvSpPr>
            <a:spLocks noGrp="1"/>
          </p:cNvSpPr>
          <p:nvPr>
            <p:ph type="body" sz="quarter" idx="30" hasCustomPrompt="1"/>
          </p:nvPr>
        </p:nvSpPr>
        <p:spPr>
          <a:xfrm>
            <a:off x="12207986" y="2465409"/>
            <a:ext cx="2615184" cy="963591"/>
          </a:xfrm>
        </p:spPr>
        <p:txBody>
          <a:bodyPr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400" b="0" kern="1200" cap="none" spc="50" baseline="0">
                <a:gradFill>
                  <a:gsLst>
                    <a:gs pos="40132">
                      <a:schemeClr val="bg1"/>
                    </a:gs>
                    <a:gs pos="14159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/>
              <a:t>Bacon ipsum dolor amet chicken sirloin pork loin ribeye. Fatback picanha salami, brisket.</a:t>
            </a:r>
          </a:p>
        </p:txBody>
      </p:sp>
      <p:sp>
        <p:nvSpPr>
          <p:cNvPr id="41" name="Text Placeholder 2"/>
          <p:cNvSpPr>
            <a:spLocks noGrp="1"/>
          </p:cNvSpPr>
          <p:nvPr>
            <p:ph type="body" sz="quarter" idx="31" hasCustomPrompt="1"/>
          </p:nvPr>
        </p:nvSpPr>
        <p:spPr>
          <a:xfrm>
            <a:off x="12207986" y="2178450"/>
            <a:ext cx="2615184" cy="286959"/>
          </a:xfrm>
        </p:spPr>
        <p:txBody>
          <a:bodyPr wrap="none" lIns="128016" anchor="ctr" anchorCtr="0">
            <a:noAutofit/>
          </a:bodyPr>
          <a:lstStyle>
            <a:lvl1pPr marL="0" indent="0" algn="l" defTabSz="731441" rtl="0" eaLnBrk="1" latinLnBrk="0" hangingPunct="1">
              <a:spcBef>
                <a:spcPct val="20000"/>
              </a:spcBef>
              <a:buFont typeface="Arial"/>
              <a:buNone/>
              <a:defRPr kumimoji="0" lang="en-US" sz="1400" b="1" i="0" u="none" strike="noStrike" kern="1200" cap="none" spc="300" normalizeH="0" baseline="0" dirty="0">
                <a:ln>
                  <a:noFill/>
                </a:ln>
                <a:gradFill>
                  <a:gsLst>
                    <a:gs pos="21000">
                      <a:schemeClr val="tx2"/>
                    </a:gs>
                    <a:gs pos="85000">
                      <a:schemeClr val="tx2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13129322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CAPTIONS_Grid_4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29"/>
          <p:cNvSpPr txBox="1">
            <a:spLocks/>
          </p:cNvSpPr>
          <p:nvPr userDrawn="1"/>
        </p:nvSpPr>
        <p:spPr>
          <a:xfrm>
            <a:off x="14055090" y="9619851"/>
            <a:ext cx="1032512" cy="438549"/>
          </a:xfrm>
          <a:prstGeom prst="rect">
            <a:avLst/>
          </a:prstGeom>
        </p:spPr>
        <p:txBody>
          <a:bodyPr vert="horz" lIns="0" tIns="73144" rIns="0" bIns="73144" rtlCol="0" anchor="t" anchorCtr="0"/>
          <a:lstStyle>
            <a:defPPr>
              <a:defRPr lang="en-US"/>
            </a:defPPr>
            <a:lvl1pPr marR="0" lvl="0" indent="0" algn="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0" normalizeH="0" baseline="0">
                <a:ln>
                  <a:noFill/>
                </a:ln>
                <a:gradFill>
                  <a:gsLst>
                    <a:gs pos="59836">
                      <a:schemeClr val="tx1">
                        <a:lumMod val="75000"/>
                      </a:schemeClr>
                    </a:gs>
                    <a:gs pos="46000">
                      <a:schemeClr val="tx1">
                        <a:lumMod val="75000"/>
                      </a:schemeClr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73144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20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8864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20083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515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4CBCE68E-177C-4375-BADE-A3A412806AB2}" type="slidenum">
              <a:rPr lang="en-US" noProof="0" smtClean="0"/>
              <a:pPr lvl="0"/>
              <a:t>‹#›</a:t>
            </a:fld>
            <a:endParaRPr lang="en-US" noProof="0" dirty="0"/>
          </a:p>
        </p:txBody>
      </p:sp>
      <p:sp>
        <p:nvSpPr>
          <p:cNvPr id="44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1143000" y="3096228"/>
            <a:ext cx="6400800" cy="2286000"/>
          </a:xfrm>
          <a:ln w="12700">
            <a:solidFill>
              <a:schemeClr val="bg1"/>
            </a:solidFill>
          </a:ln>
        </p:spPr>
        <p:txBody>
          <a:bodyPr vert="horz" lIns="146288" tIns="73144" rIns="146288" bIns="73144" rtlCol="0">
            <a:normAutofit/>
          </a:bodyPr>
          <a:lstStyle>
            <a:lvl1pPr>
              <a:defRPr lang="en-US"/>
            </a:lvl1pPr>
          </a:lstStyle>
          <a:p>
            <a:pPr lvl="0"/>
            <a:r>
              <a:rPr lang="en-US" dirty="0"/>
              <a:t>Click icon to add picture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8001000" y="3096228"/>
            <a:ext cx="6400800" cy="2286000"/>
          </a:xfrm>
          <a:ln w="12700">
            <a:solidFill>
              <a:schemeClr val="bg1"/>
            </a:solidFill>
          </a:ln>
        </p:spPr>
        <p:txBody>
          <a:bodyPr vert="horz" lIns="146288" tIns="73144" rIns="146288" bIns="73144" rtlCol="0">
            <a:normAutofit/>
          </a:bodyPr>
          <a:lstStyle>
            <a:lvl1pPr>
              <a:defRPr lang="en-US"/>
            </a:lvl1pPr>
          </a:lstStyle>
          <a:p>
            <a:pPr lvl="0"/>
            <a:r>
              <a:rPr lang="en-US" dirty="0"/>
              <a:t>Click icon to add picture</a:t>
            </a:r>
          </a:p>
        </p:txBody>
      </p:sp>
      <p:sp>
        <p:nvSpPr>
          <p:cNvPr id="46" name="Text Placeholder 2"/>
          <p:cNvSpPr>
            <a:spLocks noGrp="1"/>
          </p:cNvSpPr>
          <p:nvPr>
            <p:ph type="body" sz="quarter" idx="25" hasCustomPrompt="1"/>
          </p:nvPr>
        </p:nvSpPr>
        <p:spPr>
          <a:xfrm>
            <a:off x="8001000" y="2465409"/>
            <a:ext cx="6400800" cy="963591"/>
          </a:xfrm>
        </p:spPr>
        <p:txBody>
          <a:bodyPr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400" b="0" kern="1200" cap="none" spc="50" baseline="0">
                <a:gradFill>
                  <a:gsLst>
                    <a:gs pos="40132">
                      <a:schemeClr val="bg1"/>
                    </a:gs>
                    <a:gs pos="14159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/>
              <a:t>Bacon ipsum dolor amet chicken sirloin pork loin ribeye. </a:t>
            </a:r>
            <a:br>
              <a:rPr lang="en-US"/>
            </a:br>
            <a:r>
              <a:rPr lang="en-US"/>
              <a:t>Fatback picanha salami.</a:t>
            </a:r>
          </a:p>
        </p:txBody>
      </p:sp>
      <p:sp>
        <p:nvSpPr>
          <p:cNvPr id="47" name="Text Placeholder 2"/>
          <p:cNvSpPr>
            <a:spLocks noGrp="1"/>
          </p:cNvSpPr>
          <p:nvPr>
            <p:ph type="body" sz="quarter" idx="26" hasCustomPrompt="1"/>
          </p:nvPr>
        </p:nvSpPr>
        <p:spPr>
          <a:xfrm>
            <a:off x="8001001" y="2178450"/>
            <a:ext cx="6400798" cy="286959"/>
          </a:xfrm>
        </p:spPr>
        <p:txBody>
          <a:bodyPr wrap="none" lIns="128016" anchor="ctr" anchorCtr="0">
            <a:noAutofit/>
          </a:bodyPr>
          <a:lstStyle>
            <a:lvl1pPr marL="0" indent="0" algn="l" defTabSz="731441" rtl="0" eaLnBrk="1" latinLnBrk="0" hangingPunct="1">
              <a:spcBef>
                <a:spcPct val="20000"/>
              </a:spcBef>
              <a:buFont typeface="Arial"/>
              <a:buNone/>
              <a:defRPr kumimoji="0" lang="en-US" sz="1400" b="1" i="0" u="none" strike="noStrike" kern="1200" cap="none" spc="300" normalizeH="0" baseline="0" dirty="0">
                <a:ln>
                  <a:noFill/>
                </a:ln>
                <a:gradFill>
                  <a:gsLst>
                    <a:gs pos="21000">
                      <a:schemeClr val="tx2"/>
                    </a:gs>
                    <a:gs pos="85000">
                      <a:schemeClr val="tx2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/>
              <a:t>HEADLINE</a:t>
            </a:r>
            <a:endParaRPr lang="en-US" dirty="0"/>
          </a:p>
        </p:txBody>
      </p:sp>
      <p:sp>
        <p:nvSpPr>
          <p:cNvPr id="48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1143000" y="2465409"/>
            <a:ext cx="6400800" cy="963591"/>
          </a:xfrm>
        </p:spPr>
        <p:txBody>
          <a:bodyPr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400" b="0" kern="1200" cap="none" spc="50" baseline="0">
                <a:gradFill>
                  <a:gsLst>
                    <a:gs pos="40132">
                      <a:schemeClr val="bg1"/>
                    </a:gs>
                    <a:gs pos="14159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 dirty="0"/>
              <a:t>Bacon ipsum dolor </a:t>
            </a:r>
            <a:r>
              <a:rPr lang="en-US" dirty="0" err="1"/>
              <a:t>amet</a:t>
            </a:r>
            <a:r>
              <a:rPr lang="en-US" dirty="0"/>
              <a:t> chicken sirloin pork loin ribeye</a:t>
            </a:r>
            <a:r>
              <a:rPr lang="en-US"/>
              <a:t>. </a:t>
            </a:r>
            <a:br>
              <a:rPr lang="en-US"/>
            </a:br>
            <a:r>
              <a:rPr lang="en-US"/>
              <a:t>Fatback </a:t>
            </a:r>
            <a:r>
              <a:rPr lang="en-US" err="1"/>
              <a:t>picanha</a:t>
            </a:r>
            <a:r>
              <a:rPr lang="en-US"/>
              <a:t> salami.</a:t>
            </a:r>
          </a:p>
        </p:txBody>
      </p:sp>
      <p:sp>
        <p:nvSpPr>
          <p:cNvPr id="49" name="Text Placeholder 2"/>
          <p:cNvSpPr>
            <a:spLocks noGrp="1"/>
          </p:cNvSpPr>
          <p:nvPr>
            <p:ph type="body" sz="quarter" idx="18" hasCustomPrompt="1"/>
          </p:nvPr>
        </p:nvSpPr>
        <p:spPr>
          <a:xfrm>
            <a:off x="1142999" y="2178450"/>
            <a:ext cx="6400798" cy="286959"/>
          </a:xfrm>
        </p:spPr>
        <p:txBody>
          <a:bodyPr wrap="none" lIns="128016" anchor="ctr" anchorCtr="0">
            <a:noAutofit/>
          </a:bodyPr>
          <a:lstStyle>
            <a:lvl1pPr marL="0" indent="0" algn="l" defTabSz="731441" rtl="0" eaLnBrk="1" latinLnBrk="0" hangingPunct="1">
              <a:spcBef>
                <a:spcPct val="20000"/>
              </a:spcBef>
              <a:buFont typeface="Arial"/>
              <a:buNone/>
              <a:defRPr kumimoji="0" lang="en-US" sz="1400" b="1" i="0" u="none" strike="noStrike" kern="1200" cap="none" spc="300" normalizeH="0" baseline="0" dirty="0">
                <a:ln>
                  <a:noFill/>
                </a:ln>
                <a:gradFill>
                  <a:gsLst>
                    <a:gs pos="21000">
                      <a:schemeClr val="tx2"/>
                    </a:gs>
                    <a:gs pos="85000">
                      <a:schemeClr val="tx2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/>
              <a:t>HEADLINE</a:t>
            </a:r>
            <a:endParaRPr lang="en-US" dirty="0"/>
          </a:p>
        </p:txBody>
      </p:sp>
      <p:sp>
        <p:nvSpPr>
          <p:cNvPr id="50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1143000" y="6791446"/>
            <a:ext cx="6400800" cy="2286000"/>
          </a:xfrm>
          <a:ln w="12700">
            <a:solidFill>
              <a:schemeClr val="bg1"/>
            </a:solidFill>
          </a:ln>
        </p:spPr>
        <p:txBody>
          <a:bodyPr vert="horz" lIns="146288" tIns="73144" rIns="146288" bIns="73144" rtlCol="0">
            <a:normAutofit/>
          </a:bodyPr>
          <a:lstStyle>
            <a:lvl1pPr>
              <a:defRPr lang="en-US"/>
            </a:lvl1pPr>
          </a:lstStyle>
          <a:p>
            <a:pPr lvl="0"/>
            <a:r>
              <a:rPr lang="en-US" dirty="0"/>
              <a:t>Click icon to add picture</a:t>
            </a:r>
          </a:p>
        </p:txBody>
      </p:sp>
      <p:sp>
        <p:nvSpPr>
          <p:cNvPr id="51" name="Picture Placeholder 3"/>
          <p:cNvSpPr>
            <a:spLocks noGrp="1"/>
          </p:cNvSpPr>
          <p:nvPr>
            <p:ph type="pic" sz="quarter" idx="28"/>
          </p:nvPr>
        </p:nvSpPr>
        <p:spPr>
          <a:xfrm>
            <a:off x="8001000" y="6791446"/>
            <a:ext cx="6400800" cy="2286000"/>
          </a:xfrm>
          <a:ln w="12700">
            <a:solidFill>
              <a:schemeClr val="bg1"/>
            </a:solidFill>
          </a:ln>
        </p:spPr>
        <p:txBody>
          <a:bodyPr vert="horz" lIns="146288" tIns="73144" rIns="146288" bIns="73144" rtlCol="0">
            <a:normAutofit/>
          </a:bodyPr>
          <a:lstStyle>
            <a:lvl1pPr>
              <a:defRPr lang="en-US"/>
            </a:lvl1pPr>
          </a:lstStyle>
          <a:p>
            <a:pPr lvl="0"/>
            <a:r>
              <a:rPr lang="en-US" dirty="0"/>
              <a:t>Click icon to add picture</a:t>
            </a:r>
          </a:p>
        </p:txBody>
      </p:sp>
      <p:sp>
        <p:nvSpPr>
          <p:cNvPr id="52" name="Text Placeholder 2"/>
          <p:cNvSpPr>
            <a:spLocks noGrp="1"/>
          </p:cNvSpPr>
          <p:nvPr>
            <p:ph type="body" sz="quarter" idx="29" hasCustomPrompt="1"/>
          </p:nvPr>
        </p:nvSpPr>
        <p:spPr>
          <a:xfrm>
            <a:off x="8001000" y="6160627"/>
            <a:ext cx="6400800" cy="963591"/>
          </a:xfrm>
        </p:spPr>
        <p:txBody>
          <a:bodyPr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400" b="0" kern="1200" cap="none" spc="50" baseline="0">
                <a:gradFill>
                  <a:gsLst>
                    <a:gs pos="40132">
                      <a:schemeClr val="bg1"/>
                    </a:gs>
                    <a:gs pos="14159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/>
              <a:t>Bacon ipsum dolor amet chicken sirloin pork loin ribeye. </a:t>
            </a:r>
            <a:br>
              <a:rPr lang="en-US"/>
            </a:br>
            <a:r>
              <a:rPr lang="en-US"/>
              <a:t>Fatback picanha salami.</a:t>
            </a:r>
          </a:p>
        </p:txBody>
      </p:sp>
      <p:sp>
        <p:nvSpPr>
          <p:cNvPr id="53" name="Text Placeholder 2"/>
          <p:cNvSpPr>
            <a:spLocks noGrp="1"/>
          </p:cNvSpPr>
          <p:nvPr>
            <p:ph type="body" sz="quarter" idx="30" hasCustomPrompt="1"/>
          </p:nvPr>
        </p:nvSpPr>
        <p:spPr>
          <a:xfrm>
            <a:off x="8001001" y="5873668"/>
            <a:ext cx="6400798" cy="286959"/>
          </a:xfrm>
        </p:spPr>
        <p:txBody>
          <a:bodyPr wrap="none" lIns="128016" anchor="ctr" anchorCtr="0">
            <a:noAutofit/>
          </a:bodyPr>
          <a:lstStyle>
            <a:lvl1pPr marL="0" indent="0" algn="l" defTabSz="731441" rtl="0" eaLnBrk="1" latinLnBrk="0" hangingPunct="1">
              <a:spcBef>
                <a:spcPct val="20000"/>
              </a:spcBef>
              <a:buFont typeface="Arial"/>
              <a:buNone/>
              <a:defRPr kumimoji="0" lang="en-US" sz="1400" b="1" i="0" u="none" strike="noStrike" kern="1200" cap="none" spc="300" normalizeH="0" baseline="0" dirty="0">
                <a:ln>
                  <a:noFill/>
                </a:ln>
                <a:gradFill>
                  <a:gsLst>
                    <a:gs pos="21000">
                      <a:schemeClr val="tx2"/>
                    </a:gs>
                    <a:gs pos="85000">
                      <a:schemeClr val="tx2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/>
              <a:t>HEADLINE</a:t>
            </a:r>
            <a:endParaRPr lang="en-US" dirty="0"/>
          </a:p>
        </p:txBody>
      </p:sp>
      <p:sp>
        <p:nvSpPr>
          <p:cNvPr id="54" name="Text Placeholder 2"/>
          <p:cNvSpPr>
            <a:spLocks noGrp="1"/>
          </p:cNvSpPr>
          <p:nvPr>
            <p:ph type="body" sz="quarter" idx="31" hasCustomPrompt="1"/>
          </p:nvPr>
        </p:nvSpPr>
        <p:spPr>
          <a:xfrm>
            <a:off x="1143000" y="6160627"/>
            <a:ext cx="6400800" cy="963591"/>
          </a:xfrm>
        </p:spPr>
        <p:txBody>
          <a:bodyPr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400" b="0" kern="1200" cap="none" spc="50" baseline="0">
                <a:gradFill>
                  <a:gsLst>
                    <a:gs pos="40132">
                      <a:schemeClr val="bg1"/>
                    </a:gs>
                    <a:gs pos="14159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/>
              <a:t>Bacon ipsum dolor amet chicken sirloin pork loin ribeye. </a:t>
            </a:r>
            <a:br>
              <a:rPr lang="en-US"/>
            </a:br>
            <a:r>
              <a:rPr lang="en-US"/>
              <a:t>Fatback picanha salami.</a:t>
            </a:r>
          </a:p>
        </p:txBody>
      </p:sp>
      <p:sp>
        <p:nvSpPr>
          <p:cNvPr id="55" name="Text Placeholder 2"/>
          <p:cNvSpPr>
            <a:spLocks noGrp="1"/>
          </p:cNvSpPr>
          <p:nvPr>
            <p:ph type="body" sz="quarter" idx="32" hasCustomPrompt="1"/>
          </p:nvPr>
        </p:nvSpPr>
        <p:spPr>
          <a:xfrm>
            <a:off x="1142999" y="5873668"/>
            <a:ext cx="6400798" cy="286959"/>
          </a:xfrm>
        </p:spPr>
        <p:txBody>
          <a:bodyPr wrap="none" lIns="128016" anchor="ctr" anchorCtr="0">
            <a:noAutofit/>
          </a:bodyPr>
          <a:lstStyle>
            <a:lvl1pPr marL="0" indent="0" algn="l" defTabSz="731441" rtl="0" eaLnBrk="1" latinLnBrk="0" hangingPunct="1">
              <a:spcBef>
                <a:spcPct val="20000"/>
              </a:spcBef>
              <a:buFont typeface="Arial"/>
              <a:buNone/>
              <a:defRPr kumimoji="0" lang="en-US" sz="1400" b="1" i="0" u="none" strike="noStrike" kern="1200" cap="none" spc="300" normalizeH="0" baseline="0" dirty="0">
                <a:ln>
                  <a:noFill/>
                </a:ln>
                <a:gradFill>
                  <a:gsLst>
                    <a:gs pos="21000">
                      <a:schemeClr val="tx2"/>
                    </a:gs>
                    <a:gs pos="85000">
                      <a:schemeClr val="tx2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/>
              <a:t>HEADLINE</a:t>
            </a:r>
            <a:endParaRPr lang="en-US" dirty="0"/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6184420" y="440083"/>
            <a:ext cx="5059759" cy="3647152"/>
            <a:chOff x="16184420" y="440083"/>
            <a:chExt cx="5059759" cy="3647152"/>
          </a:xfrm>
        </p:grpSpPr>
        <p:sp>
          <p:nvSpPr>
            <p:cNvPr id="21" name="Rectangle 20"/>
            <p:cNvSpPr/>
            <p:nvPr userDrawn="1"/>
          </p:nvSpPr>
          <p:spPr>
            <a:xfrm>
              <a:off x="16184420" y="440083"/>
              <a:ext cx="5059759" cy="364715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1" i="0" u="none" strike="noStrike" kern="1200" cap="all" spc="300" normalizeH="0" baseline="0" noProof="0" dirty="0">
                  <a:ln>
                    <a:noFill/>
                  </a:ln>
                  <a:gradFill>
                    <a:gsLst>
                      <a:gs pos="47368">
                        <a:srgbClr val="1BA9DF"/>
                      </a:gs>
                      <a:gs pos="40132">
                        <a:srgbClr val="1BA9D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mazon Ember BOLD" panose="020B0703020204020204" pitchFamily="34" charset="0"/>
                  <a:ea typeface="Amazon Ember BOLD" panose="020B0703020204020204" pitchFamily="34" charset="0"/>
                  <a:cs typeface="Amazon Ember BOLD" panose="020B0703020204020204" pitchFamily="34" charset="0"/>
                </a:rPr>
                <a:t>TO REPLACE IMAGE</a:t>
              </a:r>
            </a:p>
            <a:p>
              <a:pPr marL="0" marR="0" lvl="0" indent="0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Delete current image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Click icon at center of image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Browse to saved image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Click </a:t>
              </a:r>
              <a: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Insert</a:t>
              </a:r>
              <a:b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</p:txBody>
        </p:sp>
        <p:pic>
          <p:nvPicPr>
            <p:cNvPr id="22" name="Picture 21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6845746" y="1705576"/>
              <a:ext cx="419100" cy="419100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6799774" y="3111601"/>
              <a:ext cx="1914525" cy="676275"/>
            </a:xfrm>
            <a:prstGeom prst="rect">
              <a:avLst/>
            </a:prstGeom>
          </p:spPr>
        </p:pic>
      </p:grpSp>
      <p:pic>
        <p:nvPicPr>
          <p:cNvPr id="24" name="Picture 23">
            <a:extLst>
              <a:ext uri="{FF2B5EF4-FFF2-40B4-BE49-F238E27FC236}">
                <a16:creationId xmlns:a16="http://schemas.microsoft.com/office/drawing/2014/main" id="{4662DCB7-9C52-4F4D-90E2-557E0C89FC8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2479" y="867526"/>
            <a:ext cx="2575379" cy="890050"/>
          </a:xfrm>
          <a:prstGeom prst="rect">
            <a:avLst/>
          </a:pr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158602A-668E-424D-9E63-449E67810402}"/>
              </a:ext>
            </a:extLst>
          </p:cNvPr>
          <p:cNvCxnSpPr/>
          <p:nvPr userDrawn="1"/>
        </p:nvCxnSpPr>
        <p:spPr>
          <a:xfrm>
            <a:off x="3613209" y="916854"/>
            <a:ext cx="0" cy="704057"/>
          </a:xfrm>
          <a:prstGeom prst="line">
            <a:avLst/>
          </a:prstGeom>
          <a:noFill/>
          <a:ln w="12700">
            <a:solidFill>
              <a:schemeClr val="tx2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57FA57C0-13A9-BA4B-9AE4-46C94509C41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756741" y="961498"/>
            <a:ext cx="5217926" cy="185737"/>
          </a:xfrm>
        </p:spPr>
        <p:txBody>
          <a:bodyPr wrap="none" anchor="ctr" anchorCtr="0">
            <a:noAutofit/>
          </a:bodyPr>
          <a:lstStyle>
            <a:lvl1pPr>
              <a:defRPr kumimoji="0" lang="en-US" sz="1000" b="0" i="0" u="none" strike="noStrike" kern="1200" cap="none" spc="500" normalizeH="0" baseline="0" dirty="0" smtClean="0">
                <a:ln>
                  <a:noFill/>
                </a:ln>
                <a:gradFill>
                  <a:gsLst>
                    <a:gs pos="21000">
                      <a:srgbClr val="2F2F35"/>
                    </a:gs>
                    <a:gs pos="85000">
                      <a:srgbClr val="2F2F35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00000000000000000" pitchFamily="2" charset="0"/>
                <a:ea typeface="Amazon Ember" panose="02000000000000000000" pitchFamily="2" charset="0"/>
                <a:cs typeface="Segoe UI" panose="020B0502040204020203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2400"/>
              </a:spcBef>
              <a:buFont typeface="Arial"/>
              <a:buNone/>
              <a:defRPr/>
            </a:pPr>
            <a:r>
              <a:rPr lang="en-US"/>
              <a:t>SECTION TITLE</a:t>
            </a:r>
            <a:endParaRPr lang="en-US" dirty="0"/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3A7C0071-49F1-E747-9AC2-5163D488DAD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756741" y="1225779"/>
            <a:ext cx="5217926" cy="380852"/>
          </a:xfrm>
        </p:spPr>
        <p:txBody>
          <a:bodyPr wrap="none" lIns="128016" anchor="ctr" anchorCtr="0">
            <a:noAutofit/>
          </a:bodyPr>
          <a:lstStyle>
            <a:lvl1pPr marL="0" indent="0" algn="l" defTabSz="731441" rtl="0" eaLnBrk="1" latinLnBrk="0" hangingPunct="1">
              <a:spcBef>
                <a:spcPct val="20000"/>
              </a:spcBef>
              <a:buFont typeface="Arial"/>
              <a:buNone/>
              <a:defRPr kumimoji="0" lang="en-US" sz="2800" b="1" i="0" u="none" strike="noStrike" kern="1200" cap="none" spc="300" normalizeH="0" baseline="0" dirty="0">
                <a:ln>
                  <a:noFill/>
                </a:ln>
                <a:gradFill>
                  <a:gsLst>
                    <a:gs pos="21000">
                      <a:schemeClr val="tx2"/>
                    </a:gs>
                    <a:gs pos="85000">
                      <a:schemeClr val="tx2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 dirty="0"/>
              <a:t>HEADLINE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5B48D81C-26DA-6D4F-B6D3-6117CABA169B}"/>
              </a:ext>
            </a:extLst>
          </p:cNvPr>
          <p:cNvSpPr/>
          <p:nvPr userDrawn="1"/>
        </p:nvSpPr>
        <p:spPr>
          <a:xfrm>
            <a:off x="477981" y="457200"/>
            <a:ext cx="14609619" cy="9144000"/>
          </a:xfrm>
          <a:prstGeom prst="roundRect">
            <a:avLst>
              <a:gd name="adj" fmla="val 1755"/>
            </a:avLst>
          </a:prstGeom>
          <a:noFill/>
          <a:ln w="12700">
            <a:solidFill>
              <a:srgbClr val="1BA9D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9154663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CAPTIONS_Grid_6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1143000" y="3096228"/>
            <a:ext cx="4206240" cy="2286000"/>
          </a:xfrm>
          <a:ln w="12700">
            <a:solidFill>
              <a:schemeClr val="bg1"/>
            </a:solidFill>
          </a:ln>
        </p:spPr>
        <p:txBody>
          <a:bodyPr vert="horz" lIns="146288" tIns="73144" rIns="146288" bIns="73144" rtlCol="0">
            <a:normAutofit/>
          </a:bodyPr>
          <a:lstStyle>
            <a:lvl1pPr>
              <a:defRPr lang="en-US"/>
            </a:lvl1pPr>
          </a:lstStyle>
          <a:p>
            <a:pPr lvl="0"/>
            <a:r>
              <a:rPr lang="en-US" dirty="0"/>
              <a:t>Click icon to add picture</a:t>
            </a:r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5669278" y="3096228"/>
            <a:ext cx="4206240" cy="2286000"/>
          </a:xfrm>
          <a:ln w="12700">
            <a:solidFill>
              <a:schemeClr val="bg1"/>
            </a:solidFill>
          </a:ln>
        </p:spPr>
        <p:txBody>
          <a:bodyPr vert="horz" lIns="146288" tIns="73144" rIns="146288" bIns="73144" rtlCol="0">
            <a:normAutofit/>
          </a:bodyPr>
          <a:lstStyle>
            <a:lvl1pPr>
              <a:defRPr lang="en-US"/>
            </a:lvl1pPr>
          </a:lstStyle>
          <a:p>
            <a:pPr lvl="0"/>
            <a:r>
              <a:rPr lang="en-US" dirty="0"/>
              <a:t>Click icon to add picture</a:t>
            </a:r>
          </a:p>
        </p:txBody>
      </p:sp>
      <p:sp>
        <p:nvSpPr>
          <p:cNvPr id="23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10195560" y="3096228"/>
            <a:ext cx="4206240" cy="2286000"/>
          </a:xfrm>
          <a:ln w="12700">
            <a:solidFill>
              <a:schemeClr val="bg1"/>
            </a:solidFill>
          </a:ln>
        </p:spPr>
        <p:txBody>
          <a:bodyPr vert="horz" lIns="146288" tIns="73144" rIns="146288" bIns="73144" rtlCol="0">
            <a:normAutofit/>
          </a:bodyPr>
          <a:lstStyle>
            <a:lvl1pPr>
              <a:defRPr lang="en-US"/>
            </a:lvl1pPr>
          </a:lstStyle>
          <a:p>
            <a:pPr lvl="0"/>
            <a:r>
              <a:rPr lang="en-US" dirty="0"/>
              <a:t>Click icon to add picture</a:t>
            </a:r>
          </a:p>
        </p:txBody>
      </p:sp>
      <p:sp>
        <p:nvSpPr>
          <p:cNvPr id="24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10195560" y="2465409"/>
            <a:ext cx="4206240" cy="963591"/>
          </a:xfrm>
        </p:spPr>
        <p:txBody>
          <a:bodyPr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400" b="0" kern="1200" cap="none" spc="50" baseline="0">
                <a:gradFill>
                  <a:gsLst>
                    <a:gs pos="40132">
                      <a:schemeClr val="bg1"/>
                    </a:gs>
                    <a:gs pos="14159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/>
              <a:t>Bacon ipsum dolor amet chicken sirloin pork loin ribeye. Fatback picanha salami.</a:t>
            </a:r>
          </a:p>
        </p:txBody>
      </p:sp>
      <p:sp>
        <p:nvSpPr>
          <p:cNvPr id="25" name="Text Placeholder 2"/>
          <p:cNvSpPr>
            <a:spLocks noGrp="1"/>
          </p:cNvSpPr>
          <p:nvPr>
            <p:ph type="body" sz="quarter" idx="24" hasCustomPrompt="1"/>
          </p:nvPr>
        </p:nvSpPr>
        <p:spPr>
          <a:xfrm>
            <a:off x="10195559" y="2178450"/>
            <a:ext cx="4206239" cy="286959"/>
          </a:xfrm>
        </p:spPr>
        <p:txBody>
          <a:bodyPr wrap="none" lIns="128016" anchor="ctr" anchorCtr="0">
            <a:noAutofit/>
          </a:bodyPr>
          <a:lstStyle>
            <a:lvl1pPr marL="0" indent="0" algn="l" defTabSz="731441" rtl="0" eaLnBrk="1" latinLnBrk="0" hangingPunct="1">
              <a:spcBef>
                <a:spcPct val="20000"/>
              </a:spcBef>
              <a:buFont typeface="Arial"/>
              <a:buNone/>
              <a:defRPr kumimoji="0" lang="en-US" sz="1400" b="1" i="0" u="none" strike="noStrike" kern="1200" cap="none" spc="300" normalizeH="0" baseline="0" dirty="0">
                <a:ln>
                  <a:noFill/>
                </a:ln>
                <a:gradFill>
                  <a:gsLst>
                    <a:gs pos="21000">
                      <a:schemeClr val="tx2"/>
                    </a:gs>
                    <a:gs pos="85000">
                      <a:schemeClr val="tx2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/>
              <a:t>HEADLINE</a:t>
            </a:r>
            <a:endParaRPr lang="en-US" dirty="0"/>
          </a:p>
        </p:txBody>
      </p:sp>
      <p:sp>
        <p:nvSpPr>
          <p:cNvPr id="10" name="Slide Number Placeholder 29"/>
          <p:cNvSpPr txBox="1">
            <a:spLocks/>
          </p:cNvSpPr>
          <p:nvPr userDrawn="1"/>
        </p:nvSpPr>
        <p:spPr>
          <a:xfrm>
            <a:off x="14055090" y="9619851"/>
            <a:ext cx="1032512" cy="438549"/>
          </a:xfrm>
          <a:prstGeom prst="rect">
            <a:avLst/>
          </a:prstGeom>
        </p:spPr>
        <p:txBody>
          <a:bodyPr vert="horz" lIns="0" tIns="73144" rIns="0" bIns="73144" rtlCol="0" anchor="t" anchorCtr="0"/>
          <a:lstStyle>
            <a:defPPr>
              <a:defRPr lang="en-US"/>
            </a:defPPr>
            <a:lvl1pPr marR="0" lvl="0" indent="0" algn="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0" normalizeH="0" baseline="0">
                <a:ln>
                  <a:noFill/>
                </a:ln>
                <a:gradFill>
                  <a:gsLst>
                    <a:gs pos="59836">
                      <a:schemeClr val="tx1">
                        <a:lumMod val="75000"/>
                      </a:schemeClr>
                    </a:gs>
                    <a:gs pos="46000">
                      <a:schemeClr val="tx1">
                        <a:lumMod val="75000"/>
                      </a:schemeClr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73144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20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8864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20083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515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4CBCE68E-177C-4375-BADE-A3A412806AB2}" type="slidenum">
              <a:rPr lang="en-US" noProof="0" smtClean="0"/>
              <a:pPr lvl="0"/>
              <a:t>‹#›</a:t>
            </a:fld>
            <a:endParaRPr lang="en-US" noProof="0" dirty="0"/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1143000" y="2465409"/>
            <a:ext cx="4206240" cy="963591"/>
          </a:xfrm>
        </p:spPr>
        <p:txBody>
          <a:bodyPr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400" b="0" kern="1200" cap="none" spc="50" baseline="0">
                <a:gradFill>
                  <a:gsLst>
                    <a:gs pos="40132">
                      <a:schemeClr val="bg1"/>
                    </a:gs>
                    <a:gs pos="14159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 dirty="0"/>
              <a:t>Bacon ipsum dolor </a:t>
            </a:r>
            <a:r>
              <a:rPr lang="en-US" dirty="0" err="1"/>
              <a:t>amet</a:t>
            </a:r>
            <a:r>
              <a:rPr lang="en-US" dirty="0"/>
              <a:t> chicken sirloin pork loin ribeye. Fatback </a:t>
            </a:r>
            <a:r>
              <a:rPr lang="en-US" err="1"/>
              <a:t>picanha</a:t>
            </a:r>
            <a:r>
              <a:rPr lang="en-US"/>
              <a:t> salami.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8" hasCustomPrompt="1"/>
          </p:nvPr>
        </p:nvSpPr>
        <p:spPr>
          <a:xfrm>
            <a:off x="1142999" y="2178450"/>
            <a:ext cx="4206239" cy="286959"/>
          </a:xfrm>
        </p:spPr>
        <p:txBody>
          <a:bodyPr wrap="none" lIns="128016" anchor="ctr" anchorCtr="0">
            <a:noAutofit/>
          </a:bodyPr>
          <a:lstStyle>
            <a:lvl1pPr marL="0" indent="0" algn="l" defTabSz="731441" rtl="0" eaLnBrk="1" latinLnBrk="0" hangingPunct="1">
              <a:spcBef>
                <a:spcPct val="20000"/>
              </a:spcBef>
              <a:buFont typeface="Arial"/>
              <a:buNone/>
              <a:defRPr kumimoji="0" lang="en-US" sz="1400" b="1" i="0" u="none" strike="noStrike" kern="1200" cap="none" spc="300" normalizeH="0" baseline="0" dirty="0">
                <a:ln>
                  <a:noFill/>
                </a:ln>
                <a:gradFill>
                  <a:gsLst>
                    <a:gs pos="21000">
                      <a:schemeClr val="tx2"/>
                    </a:gs>
                    <a:gs pos="85000">
                      <a:schemeClr val="tx2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/>
              <a:t>HEADLINE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20" hasCustomPrompt="1"/>
          </p:nvPr>
        </p:nvSpPr>
        <p:spPr>
          <a:xfrm>
            <a:off x="5669278" y="2465409"/>
            <a:ext cx="4206240" cy="963591"/>
          </a:xfrm>
        </p:spPr>
        <p:txBody>
          <a:bodyPr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400" b="0" kern="1200" cap="none" spc="50" baseline="0">
                <a:gradFill>
                  <a:gsLst>
                    <a:gs pos="40132">
                      <a:schemeClr val="bg1"/>
                    </a:gs>
                    <a:gs pos="14159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/>
              <a:t>Bacon ipsum dolor amet chicken sirloin pork loin ribeye. Fatback picanha salami.</a:t>
            </a:r>
          </a:p>
        </p:txBody>
      </p:sp>
      <p:sp>
        <p:nvSpPr>
          <p:cNvPr id="22" name="Text Placeholder 2"/>
          <p:cNvSpPr>
            <a:spLocks noGrp="1"/>
          </p:cNvSpPr>
          <p:nvPr>
            <p:ph type="body" sz="quarter" idx="21" hasCustomPrompt="1"/>
          </p:nvPr>
        </p:nvSpPr>
        <p:spPr>
          <a:xfrm>
            <a:off x="5669279" y="2178450"/>
            <a:ext cx="4206239" cy="286959"/>
          </a:xfrm>
        </p:spPr>
        <p:txBody>
          <a:bodyPr wrap="none" lIns="128016" anchor="ctr" anchorCtr="0">
            <a:noAutofit/>
          </a:bodyPr>
          <a:lstStyle>
            <a:lvl1pPr marL="0" indent="0" algn="l" defTabSz="731441" rtl="0" eaLnBrk="1" latinLnBrk="0" hangingPunct="1">
              <a:spcBef>
                <a:spcPct val="20000"/>
              </a:spcBef>
              <a:buFont typeface="Arial"/>
              <a:buNone/>
              <a:defRPr kumimoji="0" lang="en-US" sz="1400" b="1" i="0" u="none" strike="noStrike" kern="1200" cap="none" spc="300" normalizeH="0" baseline="0" dirty="0">
                <a:ln>
                  <a:noFill/>
                </a:ln>
                <a:gradFill>
                  <a:gsLst>
                    <a:gs pos="21000">
                      <a:schemeClr val="tx2"/>
                    </a:gs>
                    <a:gs pos="85000">
                      <a:schemeClr val="tx2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/>
              <a:t>HEADLINE</a:t>
            </a:r>
            <a:endParaRPr lang="en-US" dirty="0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1143000" y="6791446"/>
            <a:ext cx="4206240" cy="2286000"/>
          </a:xfrm>
          <a:ln w="12700">
            <a:solidFill>
              <a:schemeClr val="bg1"/>
            </a:solidFill>
          </a:ln>
        </p:spPr>
        <p:txBody>
          <a:bodyPr vert="horz" lIns="146288" tIns="73144" rIns="146288" bIns="73144" rtlCol="0">
            <a:normAutofit/>
          </a:bodyPr>
          <a:lstStyle>
            <a:lvl1pPr>
              <a:defRPr lang="en-US"/>
            </a:lvl1pPr>
          </a:lstStyle>
          <a:p>
            <a:pPr lvl="0"/>
            <a:r>
              <a:rPr lang="en-US" dirty="0"/>
              <a:t>Click icon to add picture</a:t>
            </a:r>
          </a:p>
        </p:txBody>
      </p:sp>
      <p:sp>
        <p:nvSpPr>
          <p:cNvPr id="26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5669278" y="6791446"/>
            <a:ext cx="4206240" cy="2286000"/>
          </a:xfrm>
          <a:ln w="12700">
            <a:solidFill>
              <a:schemeClr val="bg1"/>
            </a:solidFill>
          </a:ln>
        </p:spPr>
        <p:txBody>
          <a:bodyPr vert="horz" lIns="146288" tIns="73144" rIns="146288" bIns="73144" rtlCol="0">
            <a:normAutofit/>
          </a:bodyPr>
          <a:lstStyle>
            <a:lvl1pPr>
              <a:defRPr lang="en-US"/>
            </a:lvl1pPr>
          </a:lstStyle>
          <a:p>
            <a:pPr lvl="0"/>
            <a:r>
              <a:rPr lang="en-US" dirty="0"/>
              <a:t>Click icon to add picture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10195560" y="6791446"/>
            <a:ext cx="4206240" cy="2286000"/>
          </a:xfrm>
          <a:ln w="12700">
            <a:solidFill>
              <a:schemeClr val="bg1"/>
            </a:solidFill>
          </a:ln>
        </p:spPr>
        <p:txBody>
          <a:bodyPr vert="horz" lIns="146288" tIns="73144" rIns="146288" bIns="73144" rtlCol="0">
            <a:normAutofit/>
          </a:bodyPr>
          <a:lstStyle>
            <a:lvl1pPr>
              <a:defRPr lang="en-US"/>
            </a:lvl1pPr>
          </a:lstStyle>
          <a:p>
            <a:pPr lvl="0"/>
            <a:r>
              <a:rPr lang="en-US" dirty="0"/>
              <a:t>Click icon to add picture</a:t>
            </a:r>
          </a:p>
        </p:txBody>
      </p:sp>
      <p:sp>
        <p:nvSpPr>
          <p:cNvPr id="28" name="Text Placeholder 2"/>
          <p:cNvSpPr>
            <a:spLocks noGrp="1"/>
          </p:cNvSpPr>
          <p:nvPr>
            <p:ph type="body" sz="quarter" idx="28" hasCustomPrompt="1"/>
          </p:nvPr>
        </p:nvSpPr>
        <p:spPr>
          <a:xfrm>
            <a:off x="10195560" y="6160627"/>
            <a:ext cx="4206240" cy="963591"/>
          </a:xfrm>
        </p:spPr>
        <p:txBody>
          <a:bodyPr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400" b="0" kern="1200" cap="none" spc="50" baseline="0">
                <a:gradFill>
                  <a:gsLst>
                    <a:gs pos="40132">
                      <a:schemeClr val="bg1"/>
                    </a:gs>
                    <a:gs pos="14159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/>
              <a:t>Bacon ipsum dolor amet chicken sirloin pork loin ribeye. Fatback picanha salami.</a:t>
            </a:r>
          </a:p>
        </p:txBody>
      </p:sp>
      <p:sp>
        <p:nvSpPr>
          <p:cNvPr id="29" name="Text Placeholder 2"/>
          <p:cNvSpPr>
            <a:spLocks noGrp="1"/>
          </p:cNvSpPr>
          <p:nvPr>
            <p:ph type="body" sz="quarter" idx="29" hasCustomPrompt="1"/>
          </p:nvPr>
        </p:nvSpPr>
        <p:spPr>
          <a:xfrm>
            <a:off x="10195559" y="5873668"/>
            <a:ext cx="4206239" cy="286959"/>
          </a:xfrm>
        </p:spPr>
        <p:txBody>
          <a:bodyPr wrap="none" lIns="128016" anchor="ctr" anchorCtr="0">
            <a:noAutofit/>
          </a:bodyPr>
          <a:lstStyle>
            <a:lvl1pPr marL="0" indent="0" algn="l" defTabSz="731441" rtl="0" eaLnBrk="1" latinLnBrk="0" hangingPunct="1">
              <a:spcBef>
                <a:spcPct val="20000"/>
              </a:spcBef>
              <a:buFont typeface="Arial"/>
              <a:buNone/>
              <a:defRPr kumimoji="0" lang="en-US" sz="1400" b="1" i="0" u="none" strike="noStrike" kern="1200" cap="none" spc="300" normalizeH="0" baseline="0" dirty="0">
                <a:ln>
                  <a:noFill/>
                </a:ln>
                <a:gradFill>
                  <a:gsLst>
                    <a:gs pos="21000">
                      <a:schemeClr val="tx2"/>
                    </a:gs>
                    <a:gs pos="85000">
                      <a:schemeClr val="tx2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/>
              <a:t>HEADLINE</a:t>
            </a:r>
            <a:endParaRPr lang="en-US" dirty="0"/>
          </a:p>
        </p:txBody>
      </p:sp>
      <p:sp>
        <p:nvSpPr>
          <p:cNvPr id="30" name="Text Placeholder 2"/>
          <p:cNvSpPr>
            <a:spLocks noGrp="1"/>
          </p:cNvSpPr>
          <p:nvPr>
            <p:ph type="body" sz="quarter" idx="30" hasCustomPrompt="1"/>
          </p:nvPr>
        </p:nvSpPr>
        <p:spPr>
          <a:xfrm>
            <a:off x="1143000" y="6160627"/>
            <a:ext cx="4206240" cy="963591"/>
          </a:xfrm>
        </p:spPr>
        <p:txBody>
          <a:bodyPr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400" b="0" kern="1200" cap="none" spc="50" baseline="0">
                <a:gradFill>
                  <a:gsLst>
                    <a:gs pos="40132">
                      <a:schemeClr val="bg1"/>
                    </a:gs>
                    <a:gs pos="14159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/>
              <a:t>Bacon ipsum dolor amet chicken sirloin pork loin ribeye. Fatback picanha salami.</a:t>
            </a:r>
          </a:p>
        </p:txBody>
      </p:sp>
      <p:sp>
        <p:nvSpPr>
          <p:cNvPr id="31" name="Text Placeholder 2"/>
          <p:cNvSpPr>
            <a:spLocks noGrp="1"/>
          </p:cNvSpPr>
          <p:nvPr>
            <p:ph type="body" sz="quarter" idx="31" hasCustomPrompt="1"/>
          </p:nvPr>
        </p:nvSpPr>
        <p:spPr>
          <a:xfrm>
            <a:off x="1142999" y="5873668"/>
            <a:ext cx="4206239" cy="286959"/>
          </a:xfrm>
        </p:spPr>
        <p:txBody>
          <a:bodyPr wrap="none" lIns="128016" anchor="ctr" anchorCtr="0">
            <a:noAutofit/>
          </a:bodyPr>
          <a:lstStyle>
            <a:lvl1pPr marL="0" indent="0" algn="l" defTabSz="731441" rtl="0" eaLnBrk="1" latinLnBrk="0" hangingPunct="1">
              <a:spcBef>
                <a:spcPct val="20000"/>
              </a:spcBef>
              <a:buFont typeface="Arial"/>
              <a:buNone/>
              <a:defRPr kumimoji="0" lang="en-US" sz="1400" b="1" i="0" u="none" strike="noStrike" kern="1200" cap="none" spc="300" normalizeH="0" baseline="0" dirty="0">
                <a:ln>
                  <a:noFill/>
                </a:ln>
                <a:gradFill>
                  <a:gsLst>
                    <a:gs pos="21000">
                      <a:schemeClr val="tx2"/>
                    </a:gs>
                    <a:gs pos="85000">
                      <a:schemeClr val="tx2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/>
              <a:t>HEADLINE</a:t>
            </a:r>
            <a:endParaRPr lang="en-US" dirty="0"/>
          </a:p>
        </p:txBody>
      </p:sp>
      <p:sp>
        <p:nvSpPr>
          <p:cNvPr id="32" name="Text Placeholder 2"/>
          <p:cNvSpPr>
            <a:spLocks noGrp="1"/>
          </p:cNvSpPr>
          <p:nvPr>
            <p:ph type="body" sz="quarter" idx="32" hasCustomPrompt="1"/>
          </p:nvPr>
        </p:nvSpPr>
        <p:spPr>
          <a:xfrm>
            <a:off x="5669278" y="6160627"/>
            <a:ext cx="4206240" cy="963591"/>
          </a:xfrm>
        </p:spPr>
        <p:txBody>
          <a:bodyPr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400" b="0" kern="1200" cap="none" spc="50" baseline="0">
                <a:gradFill>
                  <a:gsLst>
                    <a:gs pos="40132">
                      <a:schemeClr val="bg1"/>
                    </a:gs>
                    <a:gs pos="14159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/>
              <a:t>Bacon ipsum dolor amet chicken sirloin pork loin ribeye. Fatback picanha salami.</a:t>
            </a:r>
          </a:p>
        </p:txBody>
      </p:sp>
      <p:sp>
        <p:nvSpPr>
          <p:cNvPr id="33" name="Text Placeholder 2"/>
          <p:cNvSpPr>
            <a:spLocks noGrp="1"/>
          </p:cNvSpPr>
          <p:nvPr>
            <p:ph type="body" sz="quarter" idx="33" hasCustomPrompt="1"/>
          </p:nvPr>
        </p:nvSpPr>
        <p:spPr>
          <a:xfrm>
            <a:off x="5669279" y="5873668"/>
            <a:ext cx="4206239" cy="286959"/>
          </a:xfrm>
        </p:spPr>
        <p:txBody>
          <a:bodyPr wrap="none" lIns="128016" anchor="ctr" anchorCtr="0">
            <a:noAutofit/>
          </a:bodyPr>
          <a:lstStyle>
            <a:lvl1pPr marL="0" indent="0" algn="l" defTabSz="731441" rtl="0" eaLnBrk="1" latinLnBrk="0" hangingPunct="1">
              <a:spcBef>
                <a:spcPct val="20000"/>
              </a:spcBef>
              <a:buFont typeface="Arial"/>
              <a:buNone/>
              <a:defRPr kumimoji="0" lang="en-US" sz="1400" b="1" i="0" u="none" strike="noStrike" kern="1200" cap="none" spc="300" normalizeH="0" baseline="0" dirty="0">
                <a:ln>
                  <a:noFill/>
                </a:ln>
                <a:gradFill>
                  <a:gsLst>
                    <a:gs pos="21000">
                      <a:schemeClr val="tx2"/>
                    </a:gs>
                    <a:gs pos="85000">
                      <a:schemeClr val="tx2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/>
              <a:t>HEADLINE</a:t>
            </a:r>
            <a:endParaRPr lang="en-US" dirty="0"/>
          </a:p>
        </p:txBody>
      </p:sp>
      <p:grpSp>
        <p:nvGrpSpPr>
          <p:cNvPr id="34" name="Group 33"/>
          <p:cNvGrpSpPr/>
          <p:nvPr userDrawn="1"/>
        </p:nvGrpSpPr>
        <p:grpSpPr>
          <a:xfrm>
            <a:off x="16184420" y="440083"/>
            <a:ext cx="5059759" cy="3647152"/>
            <a:chOff x="16184420" y="440083"/>
            <a:chExt cx="5059759" cy="3647152"/>
          </a:xfrm>
        </p:grpSpPr>
        <p:sp>
          <p:nvSpPr>
            <p:cNvPr id="35" name="Rectangle 34"/>
            <p:cNvSpPr/>
            <p:nvPr userDrawn="1"/>
          </p:nvSpPr>
          <p:spPr>
            <a:xfrm>
              <a:off x="16184420" y="440083"/>
              <a:ext cx="5059759" cy="364715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1" i="0" u="none" strike="noStrike" kern="1200" cap="all" spc="300" normalizeH="0" baseline="0" noProof="0" dirty="0">
                  <a:ln>
                    <a:noFill/>
                  </a:ln>
                  <a:gradFill>
                    <a:gsLst>
                      <a:gs pos="47368">
                        <a:srgbClr val="1BA9DF"/>
                      </a:gs>
                      <a:gs pos="40132">
                        <a:srgbClr val="1BA9D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mazon Ember BOLD" panose="020B0703020204020204" pitchFamily="34" charset="0"/>
                  <a:ea typeface="Amazon Ember BOLD" panose="020B0703020204020204" pitchFamily="34" charset="0"/>
                  <a:cs typeface="Amazon Ember BOLD" panose="020B0703020204020204" pitchFamily="34" charset="0"/>
                </a:rPr>
                <a:t>TO REPLACE IMAGE</a:t>
              </a:r>
            </a:p>
            <a:p>
              <a:pPr marL="0" marR="0" lvl="0" indent="0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Delete current image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Click icon at center of image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Browse to saved image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Click </a:t>
              </a:r>
              <a: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Insert</a:t>
              </a:r>
              <a:b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</p:txBody>
        </p:sp>
        <p:pic>
          <p:nvPicPr>
            <p:cNvPr id="36" name="Picture 35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6845746" y="1705576"/>
              <a:ext cx="419100" cy="419100"/>
            </a:xfrm>
            <a:prstGeom prst="rect">
              <a:avLst/>
            </a:prstGeom>
          </p:spPr>
        </p:pic>
        <p:pic>
          <p:nvPicPr>
            <p:cNvPr id="37" name="Picture 36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6799774" y="3111601"/>
              <a:ext cx="1914525" cy="676275"/>
            </a:xfrm>
            <a:prstGeom prst="rect">
              <a:avLst/>
            </a:prstGeom>
          </p:spPr>
        </p:pic>
      </p:grpSp>
      <p:pic>
        <p:nvPicPr>
          <p:cNvPr id="38" name="Picture 37">
            <a:extLst>
              <a:ext uri="{FF2B5EF4-FFF2-40B4-BE49-F238E27FC236}">
                <a16:creationId xmlns:a16="http://schemas.microsoft.com/office/drawing/2014/main" id="{8605F36F-CC4C-5949-B464-275D4DFCF5F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2479" y="867526"/>
            <a:ext cx="2575379" cy="890050"/>
          </a:xfrm>
          <a:prstGeom prst="rect">
            <a:avLst/>
          </a:prstGeom>
        </p:spPr>
      </p:pic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71FBDF38-DAB6-574D-965E-4A169B978A34}"/>
              </a:ext>
            </a:extLst>
          </p:cNvPr>
          <p:cNvCxnSpPr/>
          <p:nvPr userDrawn="1"/>
        </p:nvCxnSpPr>
        <p:spPr>
          <a:xfrm>
            <a:off x="3613209" y="916854"/>
            <a:ext cx="0" cy="704057"/>
          </a:xfrm>
          <a:prstGeom prst="line">
            <a:avLst/>
          </a:prstGeom>
          <a:noFill/>
          <a:ln w="12700">
            <a:solidFill>
              <a:schemeClr val="tx2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40" name="Text Placeholder 2">
            <a:extLst>
              <a:ext uri="{FF2B5EF4-FFF2-40B4-BE49-F238E27FC236}">
                <a16:creationId xmlns:a16="http://schemas.microsoft.com/office/drawing/2014/main" id="{26EA8100-B256-7142-B0E9-BB1D13C1E49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756741" y="961498"/>
            <a:ext cx="5217926" cy="185737"/>
          </a:xfrm>
        </p:spPr>
        <p:txBody>
          <a:bodyPr wrap="none" anchor="ctr" anchorCtr="0">
            <a:noAutofit/>
          </a:bodyPr>
          <a:lstStyle>
            <a:lvl1pPr>
              <a:defRPr kumimoji="0" lang="en-US" sz="1000" b="0" i="0" u="none" strike="noStrike" kern="1200" cap="none" spc="500" normalizeH="0" baseline="0" dirty="0" smtClean="0">
                <a:ln>
                  <a:noFill/>
                </a:ln>
                <a:gradFill>
                  <a:gsLst>
                    <a:gs pos="21000">
                      <a:srgbClr val="2F2F35"/>
                    </a:gs>
                    <a:gs pos="85000">
                      <a:srgbClr val="2F2F35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00000000000000000" pitchFamily="2" charset="0"/>
                <a:ea typeface="Amazon Ember" panose="02000000000000000000" pitchFamily="2" charset="0"/>
                <a:cs typeface="Segoe UI" panose="020B0502040204020203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2400"/>
              </a:spcBef>
              <a:buFont typeface="Arial"/>
              <a:buNone/>
              <a:defRPr/>
            </a:pPr>
            <a:r>
              <a:rPr lang="en-US"/>
              <a:t>SECTION TITLE</a:t>
            </a:r>
            <a:endParaRPr lang="en-US" dirty="0"/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BC43B847-3943-D943-B913-10FF96922BA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756741" y="1225779"/>
            <a:ext cx="5217926" cy="380852"/>
          </a:xfrm>
        </p:spPr>
        <p:txBody>
          <a:bodyPr wrap="none" lIns="128016" anchor="ctr" anchorCtr="0">
            <a:noAutofit/>
          </a:bodyPr>
          <a:lstStyle>
            <a:lvl1pPr marL="0" indent="0" algn="l" defTabSz="731441" rtl="0" eaLnBrk="1" latinLnBrk="0" hangingPunct="1">
              <a:spcBef>
                <a:spcPct val="20000"/>
              </a:spcBef>
              <a:buFont typeface="Arial"/>
              <a:buNone/>
              <a:defRPr kumimoji="0" lang="en-US" sz="2800" b="1" i="0" u="none" strike="noStrike" kern="1200" cap="none" spc="300" normalizeH="0" baseline="0" dirty="0">
                <a:ln>
                  <a:noFill/>
                </a:ln>
                <a:gradFill>
                  <a:gsLst>
                    <a:gs pos="21000">
                      <a:schemeClr val="tx2"/>
                    </a:gs>
                    <a:gs pos="85000">
                      <a:schemeClr val="tx2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 dirty="0"/>
              <a:t>HEADLINE</a:t>
            </a:r>
          </a:p>
        </p:txBody>
      </p:sp>
      <p:sp>
        <p:nvSpPr>
          <p:cNvPr id="42" name="Rounded Rectangle 41">
            <a:extLst>
              <a:ext uri="{FF2B5EF4-FFF2-40B4-BE49-F238E27FC236}">
                <a16:creationId xmlns:a16="http://schemas.microsoft.com/office/drawing/2014/main" id="{170FBD76-F71F-E747-964B-B7142FD593E8}"/>
              </a:ext>
            </a:extLst>
          </p:cNvPr>
          <p:cNvSpPr/>
          <p:nvPr userDrawn="1"/>
        </p:nvSpPr>
        <p:spPr>
          <a:xfrm>
            <a:off x="477981" y="457200"/>
            <a:ext cx="14609619" cy="9144000"/>
          </a:xfrm>
          <a:prstGeom prst="roundRect">
            <a:avLst>
              <a:gd name="adj" fmla="val 1755"/>
            </a:avLst>
          </a:prstGeom>
          <a:noFill/>
          <a:ln w="12700">
            <a:solidFill>
              <a:srgbClr val="1BA9D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8464257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CAPTIONS_Grid_8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1143000" y="3429000"/>
            <a:ext cx="3108959" cy="1828800"/>
          </a:xfrm>
          <a:ln w="12700">
            <a:solidFill>
              <a:schemeClr val="bg1"/>
            </a:solidFill>
          </a:ln>
        </p:spPr>
        <p:txBody>
          <a:bodyPr vert="horz" lIns="146288" tIns="73144" rIns="146288" bIns="73144" rtlCol="0">
            <a:normAutofit/>
          </a:bodyPr>
          <a:lstStyle>
            <a:lvl1pPr>
              <a:defRPr lang="en-US"/>
            </a:lvl1pPr>
          </a:lstStyle>
          <a:p>
            <a:pPr lvl="0"/>
            <a:r>
              <a:rPr lang="en-US" dirty="0"/>
              <a:t>Click icon to add picture</a:t>
            </a:r>
          </a:p>
        </p:txBody>
      </p:sp>
      <p:sp>
        <p:nvSpPr>
          <p:cNvPr id="21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4526281" y="3429000"/>
            <a:ext cx="3108959" cy="1828800"/>
          </a:xfrm>
          <a:ln w="12700">
            <a:solidFill>
              <a:schemeClr val="bg1"/>
            </a:solidFill>
          </a:ln>
        </p:spPr>
        <p:txBody>
          <a:bodyPr vert="horz" lIns="146288" tIns="73144" rIns="146288" bIns="73144" rtlCol="0">
            <a:normAutofit/>
          </a:bodyPr>
          <a:lstStyle>
            <a:lvl1pPr>
              <a:defRPr lang="en-US"/>
            </a:lvl1pPr>
          </a:lstStyle>
          <a:p>
            <a:pPr lvl="0"/>
            <a:r>
              <a:rPr lang="en-US" dirty="0"/>
              <a:t>Click icon to add picture</a:t>
            </a:r>
          </a:p>
        </p:txBody>
      </p:sp>
      <p:sp>
        <p:nvSpPr>
          <p:cNvPr id="24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7909562" y="3429000"/>
            <a:ext cx="3108959" cy="1828800"/>
          </a:xfrm>
          <a:ln w="12700">
            <a:solidFill>
              <a:schemeClr val="bg1"/>
            </a:solidFill>
          </a:ln>
        </p:spPr>
        <p:txBody>
          <a:bodyPr vert="horz" lIns="146288" tIns="73144" rIns="146288" bIns="73144" rtlCol="0">
            <a:normAutofit/>
          </a:bodyPr>
          <a:lstStyle>
            <a:lvl1pPr>
              <a:defRPr lang="en-US"/>
            </a:lvl1pPr>
          </a:lstStyle>
          <a:p>
            <a:pPr lvl="0"/>
            <a:r>
              <a:rPr lang="en-US" dirty="0"/>
              <a:t>Click icon to add picture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11292843" y="3429000"/>
            <a:ext cx="3108959" cy="1828800"/>
          </a:xfrm>
          <a:ln w="12700">
            <a:solidFill>
              <a:schemeClr val="bg1"/>
            </a:solidFill>
          </a:ln>
        </p:spPr>
        <p:txBody>
          <a:bodyPr vert="horz" lIns="146288" tIns="73144" rIns="146288" bIns="73144" rtlCol="0">
            <a:normAutofit/>
          </a:bodyPr>
          <a:lstStyle>
            <a:lvl1pPr>
              <a:defRPr lang="en-US"/>
            </a:lvl1pPr>
          </a:lstStyle>
          <a:p>
            <a:pPr lvl="0"/>
            <a:r>
              <a:rPr lang="en-US" dirty="0"/>
              <a:t>Click icon to add picture</a:t>
            </a:r>
          </a:p>
        </p:txBody>
      </p:sp>
      <p:sp>
        <p:nvSpPr>
          <p:cNvPr id="28" name="Text Placeholder 2"/>
          <p:cNvSpPr>
            <a:spLocks noGrp="1"/>
          </p:cNvSpPr>
          <p:nvPr>
            <p:ph type="body" sz="quarter" idx="27" hasCustomPrompt="1"/>
          </p:nvPr>
        </p:nvSpPr>
        <p:spPr>
          <a:xfrm>
            <a:off x="11292843" y="2465409"/>
            <a:ext cx="3108959" cy="963591"/>
          </a:xfrm>
        </p:spPr>
        <p:txBody>
          <a:bodyPr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400" b="0" kern="1200" cap="none" spc="50" baseline="0">
                <a:gradFill>
                  <a:gsLst>
                    <a:gs pos="40132">
                      <a:schemeClr val="bg1"/>
                    </a:gs>
                    <a:gs pos="14159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/>
              <a:t>Bacon ipsum dolor amet chicken sirloin pork loin ribeye. </a:t>
            </a:r>
          </a:p>
        </p:txBody>
      </p:sp>
      <p:sp>
        <p:nvSpPr>
          <p:cNvPr id="29" name="Text Placeholder 2"/>
          <p:cNvSpPr>
            <a:spLocks noGrp="1"/>
          </p:cNvSpPr>
          <p:nvPr>
            <p:ph type="body" sz="quarter" idx="28" hasCustomPrompt="1"/>
          </p:nvPr>
        </p:nvSpPr>
        <p:spPr>
          <a:xfrm>
            <a:off x="11292843" y="2178450"/>
            <a:ext cx="3108958" cy="286959"/>
          </a:xfrm>
        </p:spPr>
        <p:txBody>
          <a:bodyPr wrap="none" lIns="128016" anchor="ctr" anchorCtr="0">
            <a:noAutofit/>
          </a:bodyPr>
          <a:lstStyle>
            <a:lvl1pPr marL="0" indent="0" algn="l" defTabSz="731441" rtl="0" eaLnBrk="1" latinLnBrk="0" hangingPunct="1">
              <a:spcBef>
                <a:spcPct val="20000"/>
              </a:spcBef>
              <a:buFont typeface="Arial"/>
              <a:buNone/>
              <a:defRPr kumimoji="0" lang="en-US" sz="1400" b="1" i="0" u="none" strike="noStrike" kern="1200" cap="none" spc="300" normalizeH="0" baseline="0" dirty="0">
                <a:ln>
                  <a:noFill/>
                </a:ln>
                <a:gradFill>
                  <a:gsLst>
                    <a:gs pos="21000">
                      <a:schemeClr val="tx2"/>
                    </a:gs>
                    <a:gs pos="85000">
                      <a:schemeClr val="tx2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/>
              <a:t>HEADLINE</a:t>
            </a:r>
            <a:endParaRPr lang="en-US" dirty="0"/>
          </a:p>
        </p:txBody>
      </p:sp>
      <p:sp>
        <p:nvSpPr>
          <p:cNvPr id="10" name="Slide Number Placeholder 29"/>
          <p:cNvSpPr txBox="1">
            <a:spLocks/>
          </p:cNvSpPr>
          <p:nvPr userDrawn="1"/>
        </p:nvSpPr>
        <p:spPr>
          <a:xfrm>
            <a:off x="14055090" y="9619851"/>
            <a:ext cx="1032512" cy="438549"/>
          </a:xfrm>
          <a:prstGeom prst="rect">
            <a:avLst/>
          </a:prstGeom>
        </p:spPr>
        <p:txBody>
          <a:bodyPr vert="horz" lIns="0" tIns="73144" rIns="0" bIns="73144" rtlCol="0" anchor="t" anchorCtr="0"/>
          <a:lstStyle>
            <a:defPPr>
              <a:defRPr lang="en-US"/>
            </a:defPPr>
            <a:lvl1pPr marR="0" lvl="0" indent="0" algn="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0" normalizeH="0" baseline="0">
                <a:ln>
                  <a:noFill/>
                </a:ln>
                <a:gradFill>
                  <a:gsLst>
                    <a:gs pos="59836">
                      <a:schemeClr val="tx1">
                        <a:lumMod val="75000"/>
                      </a:schemeClr>
                    </a:gs>
                    <a:gs pos="46000">
                      <a:schemeClr val="tx1">
                        <a:lumMod val="75000"/>
                      </a:schemeClr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73144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20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8864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20083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515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4CBCE68E-177C-4375-BADE-A3A412806AB2}" type="slidenum">
              <a:rPr lang="en-US" noProof="0" smtClean="0"/>
              <a:pPr lvl="0"/>
              <a:t>‹#›</a:t>
            </a:fld>
            <a:endParaRPr lang="en-US" noProof="0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8" hasCustomPrompt="1"/>
          </p:nvPr>
        </p:nvSpPr>
        <p:spPr>
          <a:xfrm>
            <a:off x="1143000" y="2465409"/>
            <a:ext cx="3108959" cy="963591"/>
          </a:xfrm>
        </p:spPr>
        <p:txBody>
          <a:bodyPr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400" b="0" kern="1200" cap="none" spc="50" baseline="0">
                <a:gradFill>
                  <a:gsLst>
                    <a:gs pos="40132">
                      <a:schemeClr val="bg1"/>
                    </a:gs>
                    <a:gs pos="14159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/>
              <a:t>Bacon ipsum dolor amet chicken sirloin pork loin ribeye. </a:t>
            </a:r>
          </a:p>
        </p:txBody>
      </p:sp>
      <p:sp>
        <p:nvSpPr>
          <p:cNvPr id="20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1143000" y="2178450"/>
            <a:ext cx="3108958" cy="286959"/>
          </a:xfrm>
        </p:spPr>
        <p:txBody>
          <a:bodyPr wrap="none" lIns="128016" anchor="ctr" anchorCtr="0">
            <a:noAutofit/>
          </a:bodyPr>
          <a:lstStyle>
            <a:lvl1pPr marL="0" indent="0" algn="l" defTabSz="731441" rtl="0" eaLnBrk="1" latinLnBrk="0" hangingPunct="1">
              <a:spcBef>
                <a:spcPct val="20000"/>
              </a:spcBef>
              <a:buFont typeface="Arial"/>
              <a:buNone/>
              <a:defRPr kumimoji="0" lang="en-US" sz="1400" b="1" i="0" u="none" strike="noStrike" kern="1200" cap="none" spc="300" normalizeH="0" baseline="0" dirty="0">
                <a:ln>
                  <a:noFill/>
                </a:ln>
                <a:gradFill>
                  <a:gsLst>
                    <a:gs pos="21000">
                      <a:schemeClr val="tx2"/>
                    </a:gs>
                    <a:gs pos="85000">
                      <a:schemeClr val="tx2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/>
              <a:t>HEADLINE</a:t>
            </a:r>
            <a:endParaRPr lang="en-US" dirty="0"/>
          </a:p>
        </p:txBody>
      </p:sp>
      <p:sp>
        <p:nvSpPr>
          <p:cNvPr id="22" name="Text Placeholder 2"/>
          <p:cNvSpPr>
            <a:spLocks noGrp="1"/>
          </p:cNvSpPr>
          <p:nvPr>
            <p:ph type="body" sz="quarter" idx="21" hasCustomPrompt="1"/>
          </p:nvPr>
        </p:nvSpPr>
        <p:spPr>
          <a:xfrm>
            <a:off x="4526281" y="2465409"/>
            <a:ext cx="3108959" cy="963591"/>
          </a:xfrm>
        </p:spPr>
        <p:txBody>
          <a:bodyPr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400" b="0" kern="1200" cap="none" spc="50" baseline="0">
                <a:gradFill>
                  <a:gsLst>
                    <a:gs pos="40132">
                      <a:schemeClr val="bg1"/>
                    </a:gs>
                    <a:gs pos="14159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/>
              <a:t>Bacon ipsum dolor amet chicken sirloin pork loin ribeye. </a:t>
            </a:r>
          </a:p>
        </p:txBody>
      </p:sp>
      <p:sp>
        <p:nvSpPr>
          <p:cNvPr id="23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4526281" y="2178450"/>
            <a:ext cx="3108958" cy="286959"/>
          </a:xfrm>
        </p:spPr>
        <p:txBody>
          <a:bodyPr wrap="none" lIns="128016" anchor="ctr" anchorCtr="0">
            <a:noAutofit/>
          </a:bodyPr>
          <a:lstStyle>
            <a:lvl1pPr marL="0" indent="0" algn="l" defTabSz="731441" rtl="0" eaLnBrk="1" latinLnBrk="0" hangingPunct="1">
              <a:spcBef>
                <a:spcPct val="20000"/>
              </a:spcBef>
              <a:buFont typeface="Arial"/>
              <a:buNone/>
              <a:defRPr kumimoji="0" lang="en-US" sz="1400" b="1" i="0" u="none" strike="noStrike" kern="1200" cap="none" spc="300" normalizeH="0" baseline="0" dirty="0">
                <a:ln>
                  <a:noFill/>
                </a:ln>
                <a:gradFill>
                  <a:gsLst>
                    <a:gs pos="21000">
                      <a:schemeClr val="tx2"/>
                    </a:gs>
                    <a:gs pos="85000">
                      <a:schemeClr val="tx2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/>
              <a:t>HEADLINE</a:t>
            </a:r>
            <a:endParaRPr lang="en-US" dirty="0"/>
          </a:p>
        </p:txBody>
      </p:sp>
      <p:sp>
        <p:nvSpPr>
          <p:cNvPr id="25" name="Text Placeholder 2"/>
          <p:cNvSpPr>
            <a:spLocks noGrp="1"/>
          </p:cNvSpPr>
          <p:nvPr>
            <p:ph type="body" sz="quarter" idx="24" hasCustomPrompt="1"/>
          </p:nvPr>
        </p:nvSpPr>
        <p:spPr>
          <a:xfrm>
            <a:off x="7909562" y="2465409"/>
            <a:ext cx="3108959" cy="963591"/>
          </a:xfrm>
        </p:spPr>
        <p:txBody>
          <a:bodyPr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400" b="0" kern="1200" cap="none" spc="50" baseline="0">
                <a:gradFill>
                  <a:gsLst>
                    <a:gs pos="40132">
                      <a:schemeClr val="bg1"/>
                    </a:gs>
                    <a:gs pos="14159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/>
              <a:t>Bacon ipsum dolor amet chicken sirloin pork loin ribeye. </a:t>
            </a:r>
          </a:p>
        </p:txBody>
      </p:sp>
      <p:sp>
        <p:nvSpPr>
          <p:cNvPr id="26" name="Text Placeholder 2"/>
          <p:cNvSpPr>
            <a:spLocks noGrp="1"/>
          </p:cNvSpPr>
          <p:nvPr>
            <p:ph type="body" sz="quarter" idx="25" hasCustomPrompt="1"/>
          </p:nvPr>
        </p:nvSpPr>
        <p:spPr>
          <a:xfrm>
            <a:off x="7909562" y="2178450"/>
            <a:ext cx="3108958" cy="286959"/>
          </a:xfrm>
        </p:spPr>
        <p:txBody>
          <a:bodyPr wrap="none" lIns="128016" anchor="ctr" anchorCtr="0">
            <a:noAutofit/>
          </a:bodyPr>
          <a:lstStyle>
            <a:lvl1pPr marL="0" indent="0" algn="l" defTabSz="731441" rtl="0" eaLnBrk="1" latinLnBrk="0" hangingPunct="1">
              <a:spcBef>
                <a:spcPct val="20000"/>
              </a:spcBef>
              <a:buFont typeface="Arial"/>
              <a:buNone/>
              <a:defRPr kumimoji="0" lang="en-US" sz="1400" b="1" i="0" u="none" strike="noStrike" kern="1200" cap="none" spc="300" normalizeH="0" baseline="0" dirty="0">
                <a:ln>
                  <a:noFill/>
                </a:ln>
                <a:gradFill>
                  <a:gsLst>
                    <a:gs pos="21000">
                      <a:schemeClr val="tx2"/>
                    </a:gs>
                    <a:gs pos="85000">
                      <a:schemeClr val="tx2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/>
              <a:t>HEADLINE</a:t>
            </a:r>
            <a:endParaRPr lang="en-US" dirty="0"/>
          </a:p>
        </p:txBody>
      </p:sp>
      <p:sp>
        <p:nvSpPr>
          <p:cNvPr id="30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1143000" y="7103479"/>
            <a:ext cx="3108959" cy="1828800"/>
          </a:xfrm>
          <a:ln w="12700">
            <a:solidFill>
              <a:schemeClr val="bg1"/>
            </a:solidFill>
          </a:ln>
        </p:spPr>
        <p:txBody>
          <a:bodyPr vert="horz" lIns="146288" tIns="73144" rIns="146288" bIns="73144" rtlCol="0">
            <a:normAutofit/>
          </a:bodyPr>
          <a:lstStyle>
            <a:lvl1pPr>
              <a:defRPr lang="en-US"/>
            </a:lvl1pPr>
          </a:lstStyle>
          <a:p>
            <a:pPr lvl="0"/>
            <a:r>
              <a:rPr lang="en-US" dirty="0"/>
              <a:t>Click icon to add picture</a:t>
            </a:r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30"/>
          </p:nvPr>
        </p:nvSpPr>
        <p:spPr>
          <a:xfrm>
            <a:off x="4526281" y="7103479"/>
            <a:ext cx="3108959" cy="1828800"/>
          </a:xfrm>
          <a:ln w="12700">
            <a:solidFill>
              <a:schemeClr val="bg1"/>
            </a:solidFill>
          </a:ln>
        </p:spPr>
        <p:txBody>
          <a:bodyPr vert="horz" lIns="146288" tIns="73144" rIns="146288" bIns="73144" rtlCol="0">
            <a:normAutofit/>
          </a:bodyPr>
          <a:lstStyle>
            <a:lvl1pPr>
              <a:defRPr lang="en-US"/>
            </a:lvl1pPr>
          </a:lstStyle>
          <a:p>
            <a:pPr lvl="0"/>
            <a:r>
              <a:rPr lang="en-US" dirty="0"/>
              <a:t>Click icon to add picture</a:t>
            </a:r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31"/>
          </p:nvPr>
        </p:nvSpPr>
        <p:spPr>
          <a:xfrm>
            <a:off x="7909562" y="7103479"/>
            <a:ext cx="3108959" cy="1828800"/>
          </a:xfrm>
          <a:ln w="12700">
            <a:solidFill>
              <a:schemeClr val="bg1"/>
            </a:solidFill>
          </a:ln>
        </p:spPr>
        <p:txBody>
          <a:bodyPr vert="horz" lIns="146288" tIns="73144" rIns="146288" bIns="73144" rtlCol="0">
            <a:normAutofit/>
          </a:bodyPr>
          <a:lstStyle>
            <a:lvl1pPr>
              <a:defRPr lang="en-US"/>
            </a:lvl1pPr>
          </a:lstStyle>
          <a:p>
            <a:pPr lvl="0"/>
            <a:r>
              <a:rPr lang="en-US" dirty="0"/>
              <a:t>Click icon to add picture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32"/>
          </p:nvPr>
        </p:nvSpPr>
        <p:spPr>
          <a:xfrm>
            <a:off x="11292843" y="7103479"/>
            <a:ext cx="3108959" cy="1828800"/>
          </a:xfrm>
          <a:ln w="12700">
            <a:solidFill>
              <a:schemeClr val="bg1"/>
            </a:solidFill>
          </a:ln>
        </p:spPr>
        <p:txBody>
          <a:bodyPr vert="horz" lIns="146288" tIns="73144" rIns="146288" bIns="73144" rtlCol="0">
            <a:normAutofit/>
          </a:bodyPr>
          <a:lstStyle>
            <a:lvl1pPr>
              <a:defRPr lang="en-US"/>
            </a:lvl1pPr>
          </a:lstStyle>
          <a:p>
            <a:pPr lvl="0"/>
            <a:r>
              <a:rPr lang="en-US" dirty="0"/>
              <a:t>Click icon to add picture</a:t>
            </a:r>
          </a:p>
        </p:txBody>
      </p:sp>
      <p:sp>
        <p:nvSpPr>
          <p:cNvPr id="34" name="Text Placeholder 2"/>
          <p:cNvSpPr>
            <a:spLocks noGrp="1"/>
          </p:cNvSpPr>
          <p:nvPr>
            <p:ph type="body" sz="quarter" idx="33" hasCustomPrompt="1"/>
          </p:nvPr>
        </p:nvSpPr>
        <p:spPr>
          <a:xfrm>
            <a:off x="11292843" y="6139888"/>
            <a:ext cx="3108959" cy="963591"/>
          </a:xfrm>
        </p:spPr>
        <p:txBody>
          <a:bodyPr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400" b="0" kern="1200" cap="none" spc="50" baseline="0">
                <a:gradFill>
                  <a:gsLst>
                    <a:gs pos="40132">
                      <a:schemeClr val="bg1"/>
                    </a:gs>
                    <a:gs pos="14159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/>
              <a:t>Bacon ipsum dolor amet chicken sirloin pork loin ribeye. </a:t>
            </a:r>
          </a:p>
        </p:txBody>
      </p:sp>
      <p:sp>
        <p:nvSpPr>
          <p:cNvPr id="35" name="Text Placeholder 2"/>
          <p:cNvSpPr>
            <a:spLocks noGrp="1"/>
          </p:cNvSpPr>
          <p:nvPr>
            <p:ph type="body" sz="quarter" idx="34" hasCustomPrompt="1"/>
          </p:nvPr>
        </p:nvSpPr>
        <p:spPr>
          <a:xfrm>
            <a:off x="11292843" y="5852929"/>
            <a:ext cx="3108958" cy="286959"/>
          </a:xfrm>
        </p:spPr>
        <p:txBody>
          <a:bodyPr wrap="none" lIns="128016" anchor="ctr" anchorCtr="0">
            <a:noAutofit/>
          </a:bodyPr>
          <a:lstStyle>
            <a:lvl1pPr marL="0" indent="0" algn="l" defTabSz="731441" rtl="0" eaLnBrk="1" latinLnBrk="0" hangingPunct="1">
              <a:spcBef>
                <a:spcPct val="20000"/>
              </a:spcBef>
              <a:buFont typeface="Arial"/>
              <a:buNone/>
              <a:defRPr kumimoji="0" lang="en-US" sz="1400" b="1" i="0" u="none" strike="noStrike" kern="1200" cap="none" spc="300" normalizeH="0" baseline="0" dirty="0">
                <a:ln>
                  <a:noFill/>
                </a:ln>
                <a:gradFill>
                  <a:gsLst>
                    <a:gs pos="21000">
                      <a:schemeClr val="tx2"/>
                    </a:gs>
                    <a:gs pos="85000">
                      <a:schemeClr val="tx2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/>
              <a:t>HEADLINE</a:t>
            </a:r>
            <a:endParaRPr lang="en-US" dirty="0"/>
          </a:p>
        </p:txBody>
      </p:sp>
      <p:sp>
        <p:nvSpPr>
          <p:cNvPr id="36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1143000" y="6139888"/>
            <a:ext cx="3108959" cy="963591"/>
          </a:xfrm>
        </p:spPr>
        <p:txBody>
          <a:bodyPr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400" b="0" kern="1200" cap="none" spc="50" baseline="0">
                <a:gradFill>
                  <a:gsLst>
                    <a:gs pos="40132">
                      <a:schemeClr val="bg1"/>
                    </a:gs>
                    <a:gs pos="14159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/>
              <a:t>Bacon ipsum dolor amet chicken sirloin pork loin ribeye. </a:t>
            </a:r>
          </a:p>
        </p:txBody>
      </p:sp>
      <p:sp>
        <p:nvSpPr>
          <p:cNvPr id="37" name="Text Placeholder 2"/>
          <p:cNvSpPr>
            <a:spLocks noGrp="1"/>
          </p:cNvSpPr>
          <p:nvPr>
            <p:ph type="body" sz="quarter" idx="36" hasCustomPrompt="1"/>
          </p:nvPr>
        </p:nvSpPr>
        <p:spPr>
          <a:xfrm>
            <a:off x="1143000" y="5852929"/>
            <a:ext cx="3108958" cy="286959"/>
          </a:xfrm>
        </p:spPr>
        <p:txBody>
          <a:bodyPr wrap="none" lIns="128016" anchor="ctr" anchorCtr="0">
            <a:noAutofit/>
          </a:bodyPr>
          <a:lstStyle>
            <a:lvl1pPr marL="0" indent="0" algn="l" defTabSz="731441" rtl="0" eaLnBrk="1" latinLnBrk="0" hangingPunct="1">
              <a:spcBef>
                <a:spcPct val="20000"/>
              </a:spcBef>
              <a:buFont typeface="Arial"/>
              <a:buNone/>
              <a:defRPr kumimoji="0" lang="en-US" sz="1400" b="1" i="0" u="none" strike="noStrike" kern="1200" cap="none" spc="300" normalizeH="0" baseline="0" dirty="0">
                <a:ln>
                  <a:noFill/>
                </a:ln>
                <a:gradFill>
                  <a:gsLst>
                    <a:gs pos="21000">
                      <a:schemeClr val="tx2"/>
                    </a:gs>
                    <a:gs pos="85000">
                      <a:schemeClr val="tx2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/>
              <a:t>HEADLINE</a:t>
            </a:r>
            <a:endParaRPr lang="en-US" dirty="0"/>
          </a:p>
        </p:txBody>
      </p:sp>
      <p:sp>
        <p:nvSpPr>
          <p:cNvPr id="38" name="Text Placeholder 2"/>
          <p:cNvSpPr>
            <a:spLocks noGrp="1"/>
          </p:cNvSpPr>
          <p:nvPr>
            <p:ph type="body" sz="quarter" idx="37" hasCustomPrompt="1"/>
          </p:nvPr>
        </p:nvSpPr>
        <p:spPr>
          <a:xfrm>
            <a:off x="4526281" y="6139888"/>
            <a:ext cx="3108959" cy="963591"/>
          </a:xfrm>
        </p:spPr>
        <p:txBody>
          <a:bodyPr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400" b="0" kern="1200" cap="none" spc="50" baseline="0">
                <a:gradFill>
                  <a:gsLst>
                    <a:gs pos="40132">
                      <a:schemeClr val="bg1"/>
                    </a:gs>
                    <a:gs pos="14159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/>
              <a:t>Bacon ipsum dolor amet chicken sirloin pork loin ribeye. </a:t>
            </a:r>
          </a:p>
        </p:txBody>
      </p:sp>
      <p:sp>
        <p:nvSpPr>
          <p:cNvPr id="39" name="Text Placeholder 2"/>
          <p:cNvSpPr>
            <a:spLocks noGrp="1"/>
          </p:cNvSpPr>
          <p:nvPr>
            <p:ph type="body" sz="quarter" idx="38" hasCustomPrompt="1"/>
          </p:nvPr>
        </p:nvSpPr>
        <p:spPr>
          <a:xfrm>
            <a:off x="4526281" y="5852929"/>
            <a:ext cx="3108958" cy="286959"/>
          </a:xfrm>
        </p:spPr>
        <p:txBody>
          <a:bodyPr wrap="none" lIns="128016" anchor="ctr" anchorCtr="0">
            <a:noAutofit/>
          </a:bodyPr>
          <a:lstStyle>
            <a:lvl1pPr marL="0" indent="0" algn="l" defTabSz="731441" rtl="0" eaLnBrk="1" latinLnBrk="0" hangingPunct="1">
              <a:spcBef>
                <a:spcPct val="20000"/>
              </a:spcBef>
              <a:buFont typeface="Arial"/>
              <a:buNone/>
              <a:defRPr kumimoji="0" lang="en-US" sz="1400" b="1" i="0" u="none" strike="noStrike" kern="1200" cap="none" spc="300" normalizeH="0" baseline="0" dirty="0">
                <a:ln>
                  <a:noFill/>
                </a:ln>
                <a:gradFill>
                  <a:gsLst>
                    <a:gs pos="21000">
                      <a:schemeClr val="tx2"/>
                    </a:gs>
                    <a:gs pos="85000">
                      <a:schemeClr val="tx2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/>
              <a:t>HEADLINE</a:t>
            </a:r>
            <a:endParaRPr lang="en-US" dirty="0"/>
          </a:p>
        </p:txBody>
      </p:sp>
      <p:sp>
        <p:nvSpPr>
          <p:cNvPr id="40" name="Text Placeholder 2"/>
          <p:cNvSpPr>
            <a:spLocks noGrp="1"/>
          </p:cNvSpPr>
          <p:nvPr>
            <p:ph type="body" sz="quarter" idx="39" hasCustomPrompt="1"/>
          </p:nvPr>
        </p:nvSpPr>
        <p:spPr>
          <a:xfrm>
            <a:off x="7909562" y="6139888"/>
            <a:ext cx="3108959" cy="963591"/>
          </a:xfrm>
        </p:spPr>
        <p:txBody>
          <a:bodyPr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400" b="0" kern="1200" cap="none" spc="50" baseline="0">
                <a:gradFill>
                  <a:gsLst>
                    <a:gs pos="40132">
                      <a:schemeClr val="bg1"/>
                    </a:gs>
                    <a:gs pos="14159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/>
              <a:t>Bacon ipsum dolor amet chicken sirloin pork loin ribeye. </a:t>
            </a:r>
          </a:p>
        </p:txBody>
      </p:sp>
      <p:sp>
        <p:nvSpPr>
          <p:cNvPr id="41" name="Text Placeholder 2"/>
          <p:cNvSpPr>
            <a:spLocks noGrp="1"/>
          </p:cNvSpPr>
          <p:nvPr>
            <p:ph type="body" sz="quarter" idx="40" hasCustomPrompt="1"/>
          </p:nvPr>
        </p:nvSpPr>
        <p:spPr>
          <a:xfrm>
            <a:off x="7909562" y="5852929"/>
            <a:ext cx="3108958" cy="286959"/>
          </a:xfrm>
        </p:spPr>
        <p:txBody>
          <a:bodyPr wrap="none" lIns="128016" anchor="ctr" anchorCtr="0">
            <a:noAutofit/>
          </a:bodyPr>
          <a:lstStyle>
            <a:lvl1pPr marL="0" indent="0" algn="l" defTabSz="731441" rtl="0" eaLnBrk="1" latinLnBrk="0" hangingPunct="1">
              <a:spcBef>
                <a:spcPct val="20000"/>
              </a:spcBef>
              <a:buFont typeface="Arial"/>
              <a:buNone/>
              <a:defRPr kumimoji="0" lang="en-US" sz="1400" b="1" i="0" u="none" strike="noStrike" kern="1200" cap="none" spc="300" normalizeH="0" baseline="0" dirty="0">
                <a:ln>
                  <a:noFill/>
                </a:ln>
                <a:gradFill>
                  <a:gsLst>
                    <a:gs pos="21000">
                      <a:schemeClr val="tx2"/>
                    </a:gs>
                    <a:gs pos="85000">
                      <a:schemeClr val="tx2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/>
              <a:t>HEADLINE</a:t>
            </a:r>
            <a:endParaRPr lang="en-US" dirty="0"/>
          </a:p>
        </p:txBody>
      </p:sp>
      <p:grpSp>
        <p:nvGrpSpPr>
          <p:cNvPr id="42" name="Group 41"/>
          <p:cNvGrpSpPr/>
          <p:nvPr userDrawn="1"/>
        </p:nvGrpSpPr>
        <p:grpSpPr>
          <a:xfrm>
            <a:off x="16184420" y="440083"/>
            <a:ext cx="5059759" cy="3647152"/>
            <a:chOff x="16184420" y="440083"/>
            <a:chExt cx="5059759" cy="3647152"/>
          </a:xfrm>
        </p:grpSpPr>
        <p:sp>
          <p:nvSpPr>
            <p:cNvPr id="43" name="Rectangle 42"/>
            <p:cNvSpPr/>
            <p:nvPr userDrawn="1"/>
          </p:nvSpPr>
          <p:spPr>
            <a:xfrm>
              <a:off x="16184420" y="440083"/>
              <a:ext cx="5059759" cy="364715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1" i="0" u="none" strike="noStrike" kern="1200" cap="all" spc="300" normalizeH="0" baseline="0" noProof="0" dirty="0">
                  <a:ln>
                    <a:noFill/>
                  </a:ln>
                  <a:gradFill>
                    <a:gsLst>
                      <a:gs pos="47368">
                        <a:srgbClr val="1BA9DF"/>
                      </a:gs>
                      <a:gs pos="40132">
                        <a:srgbClr val="1BA9D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mazon Ember BOLD" panose="020B0703020204020204" pitchFamily="34" charset="0"/>
                  <a:ea typeface="Amazon Ember BOLD" panose="020B0703020204020204" pitchFamily="34" charset="0"/>
                  <a:cs typeface="Amazon Ember BOLD" panose="020B0703020204020204" pitchFamily="34" charset="0"/>
                </a:rPr>
                <a:t>TO REPLACE IMAGE</a:t>
              </a:r>
            </a:p>
            <a:p>
              <a:pPr marL="0" marR="0" lvl="0" indent="0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Delete current image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Click icon at center of image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Browse to saved image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Click </a:t>
              </a:r>
              <a: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Insert</a:t>
              </a:r>
              <a:b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</p:txBody>
        </p:sp>
        <p:pic>
          <p:nvPicPr>
            <p:cNvPr id="44" name="Picture 43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6845746" y="1705576"/>
              <a:ext cx="419100" cy="419100"/>
            </a:xfrm>
            <a:prstGeom prst="rect">
              <a:avLst/>
            </a:prstGeom>
          </p:spPr>
        </p:pic>
        <p:pic>
          <p:nvPicPr>
            <p:cNvPr id="45" name="Picture 44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6799774" y="3111601"/>
              <a:ext cx="1914525" cy="676275"/>
            </a:xfrm>
            <a:prstGeom prst="rect">
              <a:avLst/>
            </a:prstGeom>
          </p:spPr>
        </p:pic>
      </p:grpSp>
      <p:pic>
        <p:nvPicPr>
          <p:cNvPr id="46" name="Picture 45">
            <a:extLst>
              <a:ext uri="{FF2B5EF4-FFF2-40B4-BE49-F238E27FC236}">
                <a16:creationId xmlns:a16="http://schemas.microsoft.com/office/drawing/2014/main" id="{331FD6B5-FB79-0341-998B-62671A35963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2479" y="867526"/>
            <a:ext cx="2575379" cy="890050"/>
          </a:xfrm>
          <a:prstGeom prst="rect">
            <a:avLst/>
          </a:prstGeom>
        </p:spPr>
      </p:pic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82291465-EB61-7C4D-A082-7D5998F498CC}"/>
              </a:ext>
            </a:extLst>
          </p:cNvPr>
          <p:cNvCxnSpPr/>
          <p:nvPr userDrawn="1"/>
        </p:nvCxnSpPr>
        <p:spPr>
          <a:xfrm>
            <a:off x="3613209" y="916854"/>
            <a:ext cx="0" cy="704057"/>
          </a:xfrm>
          <a:prstGeom prst="line">
            <a:avLst/>
          </a:prstGeom>
          <a:noFill/>
          <a:ln w="12700">
            <a:solidFill>
              <a:schemeClr val="tx2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48" name="Text Placeholder 2">
            <a:extLst>
              <a:ext uri="{FF2B5EF4-FFF2-40B4-BE49-F238E27FC236}">
                <a16:creationId xmlns:a16="http://schemas.microsoft.com/office/drawing/2014/main" id="{88A80BE2-F85A-884A-B3C2-A17D43E0783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756741" y="961498"/>
            <a:ext cx="5217926" cy="185737"/>
          </a:xfrm>
        </p:spPr>
        <p:txBody>
          <a:bodyPr wrap="none" anchor="ctr" anchorCtr="0">
            <a:noAutofit/>
          </a:bodyPr>
          <a:lstStyle>
            <a:lvl1pPr>
              <a:defRPr kumimoji="0" lang="en-US" sz="1000" b="0" i="0" u="none" strike="noStrike" kern="1200" cap="none" spc="500" normalizeH="0" baseline="0" dirty="0" smtClean="0">
                <a:ln>
                  <a:noFill/>
                </a:ln>
                <a:gradFill>
                  <a:gsLst>
                    <a:gs pos="21000">
                      <a:srgbClr val="2F2F35"/>
                    </a:gs>
                    <a:gs pos="85000">
                      <a:srgbClr val="2F2F35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00000000000000000" pitchFamily="2" charset="0"/>
                <a:ea typeface="Amazon Ember" panose="02000000000000000000" pitchFamily="2" charset="0"/>
                <a:cs typeface="Segoe UI" panose="020B0502040204020203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2400"/>
              </a:spcBef>
              <a:buFont typeface="Arial"/>
              <a:buNone/>
              <a:defRPr/>
            </a:pPr>
            <a:r>
              <a:rPr lang="en-US"/>
              <a:t>SECTION TITLE</a:t>
            </a:r>
            <a:endParaRPr lang="en-US" dirty="0"/>
          </a:p>
        </p:txBody>
      </p:sp>
      <p:sp>
        <p:nvSpPr>
          <p:cNvPr id="49" name="Text Placeholder 2">
            <a:extLst>
              <a:ext uri="{FF2B5EF4-FFF2-40B4-BE49-F238E27FC236}">
                <a16:creationId xmlns:a16="http://schemas.microsoft.com/office/drawing/2014/main" id="{E7526D85-A53D-294B-862F-408713AD8EB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756741" y="1225779"/>
            <a:ext cx="5217926" cy="380852"/>
          </a:xfrm>
        </p:spPr>
        <p:txBody>
          <a:bodyPr wrap="none" lIns="128016" anchor="ctr" anchorCtr="0">
            <a:noAutofit/>
          </a:bodyPr>
          <a:lstStyle>
            <a:lvl1pPr marL="0" indent="0" algn="l" defTabSz="731441" rtl="0" eaLnBrk="1" latinLnBrk="0" hangingPunct="1">
              <a:spcBef>
                <a:spcPct val="20000"/>
              </a:spcBef>
              <a:buFont typeface="Arial"/>
              <a:buNone/>
              <a:defRPr kumimoji="0" lang="en-US" sz="2800" b="1" i="0" u="none" strike="noStrike" kern="1200" cap="none" spc="300" normalizeH="0" baseline="0" dirty="0">
                <a:ln>
                  <a:noFill/>
                </a:ln>
                <a:gradFill>
                  <a:gsLst>
                    <a:gs pos="21000">
                      <a:schemeClr val="tx2"/>
                    </a:gs>
                    <a:gs pos="85000">
                      <a:schemeClr val="tx2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 dirty="0"/>
              <a:t>HEADLINE</a:t>
            </a:r>
          </a:p>
        </p:txBody>
      </p:sp>
      <p:sp>
        <p:nvSpPr>
          <p:cNvPr id="50" name="Rounded Rectangle 49">
            <a:extLst>
              <a:ext uri="{FF2B5EF4-FFF2-40B4-BE49-F238E27FC236}">
                <a16:creationId xmlns:a16="http://schemas.microsoft.com/office/drawing/2014/main" id="{E272A893-4960-774C-A0E5-6C8D2470EA60}"/>
              </a:ext>
            </a:extLst>
          </p:cNvPr>
          <p:cNvSpPr/>
          <p:nvPr userDrawn="1"/>
        </p:nvSpPr>
        <p:spPr>
          <a:xfrm>
            <a:off x="477981" y="457200"/>
            <a:ext cx="14609619" cy="9144000"/>
          </a:xfrm>
          <a:prstGeom prst="roundRect">
            <a:avLst>
              <a:gd name="adj" fmla="val 1755"/>
            </a:avLst>
          </a:prstGeom>
          <a:noFill/>
          <a:ln w="12700">
            <a:solidFill>
              <a:srgbClr val="1BA9D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0623689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IMAGE_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143001" y="2197100"/>
            <a:ext cx="13258799" cy="6718300"/>
          </a:xfrm>
          <a:ln w="12700">
            <a:solidFill>
              <a:schemeClr val="bg1"/>
            </a:solidFill>
          </a:ln>
        </p:spPr>
        <p:txBody>
          <a:bodyPr vert="horz" lIns="146288" tIns="73144" rIns="146288" bIns="73144" rtlCol="0">
            <a:normAutofit/>
          </a:bodyPr>
          <a:lstStyle>
            <a:lvl1pPr>
              <a:defRPr lang="en-US"/>
            </a:lvl1pPr>
          </a:lstStyle>
          <a:p>
            <a:pPr lvl="0"/>
            <a:r>
              <a:rPr lang="en-US" dirty="0"/>
              <a:t>Click icon to add picture</a:t>
            </a:r>
          </a:p>
        </p:txBody>
      </p:sp>
      <p:sp>
        <p:nvSpPr>
          <p:cNvPr id="15" name="Slide Number Placeholder 29"/>
          <p:cNvSpPr txBox="1">
            <a:spLocks/>
          </p:cNvSpPr>
          <p:nvPr userDrawn="1"/>
        </p:nvSpPr>
        <p:spPr>
          <a:xfrm>
            <a:off x="14055090" y="9619851"/>
            <a:ext cx="1032512" cy="438549"/>
          </a:xfrm>
          <a:prstGeom prst="rect">
            <a:avLst/>
          </a:prstGeom>
        </p:spPr>
        <p:txBody>
          <a:bodyPr vert="horz" lIns="0" tIns="73144" rIns="0" bIns="73144" rtlCol="0" anchor="t" anchorCtr="0"/>
          <a:lstStyle>
            <a:defPPr>
              <a:defRPr lang="en-US"/>
            </a:defPPr>
            <a:lvl1pPr marR="0" lvl="0" indent="0" algn="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0" normalizeH="0" baseline="0">
                <a:ln>
                  <a:noFill/>
                </a:ln>
                <a:gradFill>
                  <a:gsLst>
                    <a:gs pos="59836">
                      <a:schemeClr val="tx1">
                        <a:lumMod val="75000"/>
                      </a:schemeClr>
                    </a:gs>
                    <a:gs pos="46000">
                      <a:schemeClr val="tx1">
                        <a:lumMod val="75000"/>
                      </a:schemeClr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73144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20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8864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20083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515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4CBCE68E-177C-4375-BADE-A3A412806AB2}" type="slidenum">
              <a:rPr lang="en-US" noProof="0" smtClean="0"/>
              <a:pPr lvl="0"/>
              <a:t>‹#›</a:t>
            </a:fld>
            <a:endParaRPr lang="en-US" noProof="0" dirty="0"/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16184420" y="440083"/>
            <a:ext cx="5059759" cy="3647152"/>
            <a:chOff x="16184420" y="440083"/>
            <a:chExt cx="5059759" cy="3647152"/>
          </a:xfrm>
        </p:grpSpPr>
        <p:sp>
          <p:nvSpPr>
            <p:cNvPr id="12" name="Rectangle 11"/>
            <p:cNvSpPr/>
            <p:nvPr userDrawn="1"/>
          </p:nvSpPr>
          <p:spPr>
            <a:xfrm>
              <a:off x="16184420" y="440083"/>
              <a:ext cx="5059759" cy="364715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1" i="0" u="none" strike="noStrike" kern="1200" cap="all" spc="300" normalizeH="0" baseline="0" noProof="0" dirty="0">
                  <a:ln>
                    <a:noFill/>
                  </a:ln>
                  <a:gradFill>
                    <a:gsLst>
                      <a:gs pos="47368">
                        <a:srgbClr val="1BA9DF"/>
                      </a:gs>
                      <a:gs pos="40132">
                        <a:srgbClr val="1BA9D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mazon Ember BOLD" panose="020B0703020204020204" pitchFamily="34" charset="0"/>
                  <a:ea typeface="Amazon Ember BOLD" panose="020B0703020204020204" pitchFamily="34" charset="0"/>
                  <a:cs typeface="Amazon Ember BOLD" panose="020B0703020204020204" pitchFamily="34" charset="0"/>
                </a:rPr>
                <a:t>TO REPLACE IMAGE</a:t>
              </a:r>
            </a:p>
            <a:p>
              <a:pPr marL="0" marR="0" lvl="0" indent="0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Delete current image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Click icon at center of image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Browse to saved image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Click </a:t>
              </a:r>
              <a: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Insert</a:t>
              </a:r>
              <a:b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</p:txBody>
        </p:sp>
        <p:pic>
          <p:nvPicPr>
            <p:cNvPr id="16" name="Picture 15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6845746" y="1705576"/>
              <a:ext cx="419100" cy="419100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6799774" y="3111601"/>
              <a:ext cx="1914525" cy="676275"/>
            </a:xfrm>
            <a:prstGeom prst="rect">
              <a:avLst/>
            </a:prstGeom>
          </p:spPr>
        </p:pic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0991F79A-411F-9544-9BFF-2D90A2229A4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2479" y="867526"/>
            <a:ext cx="2575379" cy="890050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6607755-ABD8-164A-8682-48FB4A7B73BC}"/>
              </a:ext>
            </a:extLst>
          </p:cNvPr>
          <p:cNvCxnSpPr/>
          <p:nvPr userDrawn="1"/>
        </p:nvCxnSpPr>
        <p:spPr>
          <a:xfrm>
            <a:off x="3613209" y="916854"/>
            <a:ext cx="0" cy="704057"/>
          </a:xfrm>
          <a:prstGeom prst="line">
            <a:avLst/>
          </a:prstGeom>
          <a:noFill/>
          <a:ln w="12700">
            <a:solidFill>
              <a:schemeClr val="tx2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5034D3DD-5B13-CC4D-B15C-75E611B5DF6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756741" y="961498"/>
            <a:ext cx="5217926" cy="185737"/>
          </a:xfrm>
        </p:spPr>
        <p:txBody>
          <a:bodyPr wrap="none" anchor="ctr" anchorCtr="0">
            <a:noAutofit/>
          </a:bodyPr>
          <a:lstStyle>
            <a:lvl1pPr>
              <a:defRPr kumimoji="0" lang="en-US" sz="1000" b="0" i="0" u="none" strike="noStrike" kern="1200" cap="none" spc="500" normalizeH="0" baseline="0" dirty="0" smtClean="0">
                <a:ln>
                  <a:noFill/>
                </a:ln>
                <a:gradFill>
                  <a:gsLst>
                    <a:gs pos="21000">
                      <a:srgbClr val="2F2F35"/>
                    </a:gs>
                    <a:gs pos="85000">
                      <a:srgbClr val="2F2F35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00000000000000000" pitchFamily="2" charset="0"/>
                <a:ea typeface="Amazon Ember" panose="02000000000000000000" pitchFamily="2" charset="0"/>
                <a:cs typeface="Segoe UI" panose="020B0502040204020203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2400"/>
              </a:spcBef>
              <a:buFont typeface="Arial"/>
              <a:buNone/>
              <a:defRPr/>
            </a:pPr>
            <a:r>
              <a:rPr lang="en-US"/>
              <a:t>SECTION TITLE</a:t>
            </a:r>
            <a:endParaRPr lang="en-US" dirty="0"/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97385158-AF55-A84A-954B-EDC463E517F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756741" y="1225779"/>
            <a:ext cx="5217926" cy="380852"/>
          </a:xfrm>
        </p:spPr>
        <p:txBody>
          <a:bodyPr wrap="none" lIns="128016" anchor="ctr" anchorCtr="0">
            <a:noAutofit/>
          </a:bodyPr>
          <a:lstStyle>
            <a:lvl1pPr marL="0" indent="0" algn="l" defTabSz="731441" rtl="0" eaLnBrk="1" latinLnBrk="0" hangingPunct="1">
              <a:spcBef>
                <a:spcPct val="20000"/>
              </a:spcBef>
              <a:buFont typeface="Arial"/>
              <a:buNone/>
              <a:defRPr kumimoji="0" lang="en-US" sz="2800" b="1" i="0" u="none" strike="noStrike" kern="1200" cap="none" spc="300" normalizeH="0" baseline="0" dirty="0">
                <a:ln>
                  <a:noFill/>
                </a:ln>
                <a:gradFill>
                  <a:gsLst>
                    <a:gs pos="21000">
                      <a:schemeClr val="tx2"/>
                    </a:gs>
                    <a:gs pos="85000">
                      <a:schemeClr val="tx2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 dirty="0"/>
              <a:t>HEADLINE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83672115-CB1A-384A-8B7B-0E6148D18FAF}"/>
              </a:ext>
            </a:extLst>
          </p:cNvPr>
          <p:cNvSpPr/>
          <p:nvPr userDrawn="1"/>
        </p:nvSpPr>
        <p:spPr>
          <a:xfrm>
            <a:off x="477981" y="457200"/>
            <a:ext cx="14609619" cy="9144000"/>
          </a:xfrm>
          <a:prstGeom prst="roundRect">
            <a:avLst>
              <a:gd name="adj" fmla="val 1755"/>
            </a:avLst>
          </a:prstGeom>
          <a:noFill/>
          <a:ln w="12700">
            <a:solidFill>
              <a:srgbClr val="1BA9D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167237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up_MOBILE_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AC8A0A6A-3214-8D42-ADFB-5A3F327F7F6A}"/>
              </a:ext>
            </a:extLst>
          </p:cNvPr>
          <p:cNvSpPr/>
          <p:nvPr userDrawn="1"/>
        </p:nvSpPr>
        <p:spPr>
          <a:xfrm>
            <a:off x="477981" y="457200"/>
            <a:ext cx="14609619" cy="9144000"/>
          </a:xfrm>
          <a:prstGeom prst="roundRect">
            <a:avLst>
              <a:gd name="adj" fmla="val 1755"/>
            </a:avLst>
          </a:prstGeom>
          <a:noFill/>
          <a:ln w="12700">
            <a:solidFill>
              <a:srgbClr val="1BA9D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  <p:sp>
        <p:nvSpPr>
          <p:cNvPr id="8" name="Slide Number Placeholder 29"/>
          <p:cNvSpPr txBox="1">
            <a:spLocks/>
          </p:cNvSpPr>
          <p:nvPr userDrawn="1"/>
        </p:nvSpPr>
        <p:spPr>
          <a:xfrm>
            <a:off x="14055090" y="9619851"/>
            <a:ext cx="1032512" cy="438549"/>
          </a:xfrm>
          <a:prstGeom prst="rect">
            <a:avLst/>
          </a:prstGeom>
        </p:spPr>
        <p:txBody>
          <a:bodyPr vert="horz" lIns="0" tIns="73144" rIns="0" bIns="73144" rtlCol="0" anchor="t" anchorCtr="0"/>
          <a:lstStyle>
            <a:defPPr>
              <a:defRPr lang="en-US"/>
            </a:defPPr>
            <a:lvl1pPr marR="0" lvl="0" indent="0" algn="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0" normalizeH="0" baseline="0">
                <a:ln>
                  <a:noFill/>
                </a:ln>
                <a:gradFill>
                  <a:gsLst>
                    <a:gs pos="59836">
                      <a:schemeClr val="tx1">
                        <a:lumMod val="75000"/>
                      </a:schemeClr>
                    </a:gs>
                    <a:gs pos="46000">
                      <a:schemeClr val="tx1">
                        <a:lumMod val="75000"/>
                      </a:schemeClr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73144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20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8864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20083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515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4CBCE68E-177C-4375-BADE-A3A412806AB2}" type="slidenum">
              <a:rPr lang="en-US" noProof="0" smtClean="0"/>
              <a:pPr lvl="0"/>
              <a:t>‹#›</a:t>
            </a:fld>
            <a:endParaRPr lang="en-US" noProof="0" dirty="0"/>
          </a:p>
        </p:txBody>
      </p:sp>
      <p:sp>
        <p:nvSpPr>
          <p:cNvPr id="20" name="Rectangle 19"/>
          <p:cNvSpPr/>
          <p:nvPr userDrawn="1"/>
        </p:nvSpPr>
        <p:spPr>
          <a:xfrm>
            <a:off x="9850671" y="1334643"/>
            <a:ext cx="4382220" cy="7905883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47200" y="-60043"/>
            <a:ext cx="5205005" cy="10118443"/>
          </a:xfrm>
          <a:prstGeom prst="rect">
            <a:avLst/>
          </a:prstGeom>
        </p:spPr>
      </p:pic>
      <p:sp>
        <p:nvSpPr>
          <p:cNvPr id="22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9940363" y="1375467"/>
            <a:ext cx="4049957" cy="7224973"/>
          </a:xfr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1143000" y="2197100"/>
            <a:ext cx="6629400" cy="6400800"/>
          </a:xfrm>
        </p:spPr>
        <p:txBody>
          <a:bodyPr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400" b="0" kern="1200" cap="none" spc="50" baseline="0" dirty="0">
                <a:gradFill>
                  <a:gsLst>
                    <a:gs pos="40132">
                      <a:schemeClr val="bg1"/>
                    </a:gs>
                    <a:gs pos="14159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 dirty="0"/>
          </a:p>
        </p:txBody>
      </p:sp>
      <p:grpSp>
        <p:nvGrpSpPr>
          <p:cNvPr id="34" name="Group 33"/>
          <p:cNvGrpSpPr/>
          <p:nvPr userDrawn="1"/>
        </p:nvGrpSpPr>
        <p:grpSpPr>
          <a:xfrm>
            <a:off x="21539261" y="412437"/>
            <a:ext cx="5719119" cy="6964984"/>
            <a:chOff x="15967783" y="412437"/>
            <a:chExt cx="5719119" cy="6964984"/>
          </a:xfrm>
        </p:grpSpPr>
        <p:sp>
          <p:nvSpPr>
            <p:cNvPr id="27" name="Rectangle 26"/>
            <p:cNvSpPr/>
            <p:nvPr userDrawn="1"/>
          </p:nvSpPr>
          <p:spPr>
            <a:xfrm>
              <a:off x="15967783" y="412437"/>
              <a:ext cx="5719119" cy="69649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1" i="0" u="none" strike="noStrike" kern="1200" cap="all" spc="300" normalizeH="0" baseline="0" noProof="0" dirty="0">
                  <a:ln>
                    <a:noFill/>
                  </a:ln>
                  <a:gradFill>
                    <a:gsLst>
                      <a:gs pos="47368">
                        <a:srgbClr val="1BA9DF"/>
                      </a:gs>
                      <a:gs pos="40132">
                        <a:srgbClr val="1BA9D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mazon Ember BOLD" panose="020B0703020204020204" pitchFamily="34" charset="0"/>
                  <a:ea typeface="Amazon Ember BOLD" panose="020B0703020204020204" pitchFamily="34" charset="0"/>
                  <a:cs typeface="Amazon Ember BOLD" panose="020B0703020204020204" pitchFamily="34" charset="0"/>
                </a:rPr>
                <a:t>perfect mobile SCREENSHOT</a:t>
              </a: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342900" marR="0" lvl="0" indent="-342900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Download </a:t>
              </a:r>
              <a: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  <a:hlinkClick r:id="rId3"/>
                </a:rPr>
                <a:t>Full Page Screen Capture </a:t>
              </a: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  <a:hlinkClick r:id="rId3"/>
                </a:rPr>
                <a:t>plugin for Chrome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Inspect Element in Chrome (CTRL + SHIFT + I)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Toggle device toolbar (CTRL + SHIFT + M)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From “Responsive” dropdown, select “iPhone 6”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Refresh page (CTRL + R)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Click </a:t>
              </a:r>
              <a: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Full Page Screen Capture</a:t>
              </a: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 button in top right of screen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Go to new screenshot tab and click </a:t>
              </a:r>
              <a: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Download </a:t>
              </a: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button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Replace screenshot (directions left)</a:t>
              </a:r>
            </a:p>
          </p:txBody>
        </p:sp>
        <p:pic>
          <p:nvPicPr>
            <p:cNvPr id="28" name="Picture 27"/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16641618" y="6146181"/>
              <a:ext cx="579582" cy="517483"/>
            </a:xfrm>
            <a:prstGeom prst="rect">
              <a:avLst/>
            </a:prstGeom>
          </p:spPr>
        </p:pic>
        <p:pic>
          <p:nvPicPr>
            <p:cNvPr id="30" name="Picture 29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6641617" y="5197423"/>
              <a:ext cx="335167" cy="373840"/>
            </a:xfrm>
            <a:prstGeom prst="rect">
              <a:avLst/>
            </a:prstGeom>
          </p:spPr>
        </p:pic>
        <p:pic>
          <p:nvPicPr>
            <p:cNvPr id="33" name="Picture 32"/>
            <p:cNvPicPr>
              <a:picLocks noChangeAspect="1"/>
            </p:cNvPicPr>
            <p:nvPr userDrawn="1"/>
          </p:nvPicPr>
          <p:blipFill rotWithShape="1"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6609895" y="2630109"/>
              <a:ext cx="692670" cy="1560829"/>
            </a:xfrm>
            <a:prstGeom prst="rect">
              <a:avLst/>
            </a:prstGeom>
          </p:spPr>
        </p:pic>
      </p:grpSp>
      <p:grpSp>
        <p:nvGrpSpPr>
          <p:cNvPr id="39" name="Group 38"/>
          <p:cNvGrpSpPr/>
          <p:nvPr userDrawn="1"/>
        </p:nvGrpSpPr>
        <p:grpSpPr>
          <a:xfrm>
            <a:off x="16184420" y="440083"/>
            <a:ext cx="5059759" cy="5306068"/>
            <a:chOff x="16184420" y="440083"/>
            <a:chExt cx="5059759" cy="5306068"/>
          </a:xfrm>
        </p:grpSpPr>
        <p:sp>
          <p:nvSpPr>
            <p:cNvPr id="40" name="Rectangle 39"/>
            <p:cNvSpPr/>
            <p:nvPr userDrawn="1"/>
          </p:nvSpPr>
          <p:spPr>
            <a:xfrm>
              <a:off x="16184420" y="440083"/>
              <a:ext cx="5059759" cy="530606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1" i="0" u="none" strike="noStrike" kern="1200" cap="all" spc="300" normalizeH="0" baseline="0" noProof="0" dirty="0">
                  <a:ln>
                    <a:noFill/>
                  </a:ln>
                  <a:gradFill>
                    <a:gsLst>
                      <a:gs pos="47368">
                        <a:srgbClr val="1BA9DF"/>
                      </a:gs>
                      <a:gs pos="40132">
                        <a:srgbClr val="1BA9D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mazon Ember BOLD" panose="020B0703020204020204" pitchFamily="34" charset="0"/>
                  <a:ea typeface="Amazon Ember BOLD" panose="020B0703020204020204" pitchFamily="34" charset="0"/>
                  <a:cs typeface="Amazon Ember BOLD" panose="020B0703020204020204" pitchFamily="34" charset="0"/>
                </a:rPr>
                <a:t>TO REPLACE SCREENSHOT</a:t>
              </a:r>
            </a:p>
            <a:p>
              <a:pPr marL="0" marR="0" lvl="0" indent="0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Delete current screenshot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Click icon at center of image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Browse to saved screenshot (directions right) 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Click </a:t>
              </a:r>
              <a: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Insert</a:t>
              </a:r>
              <a:b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Right-click on the new image and select </a:t>
              </a:r>
              <a: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Crop</a:t>
              </a:r>
              <a:b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1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Hold SHIFT and drag image up or down 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to desired scroll position</a:t>
              </a:r>
            </a:p>
          </p:txBody>
        </p:sp>
        <p:pic>
          <p:nvPicPr>
            <p:cNvPr id="41" name="Picture 40"/>
            <p:cNvPicPr>
              <a:picLocks noChangeAspect="1"/>
            </p:cNvPicPr>
            <p:nvPr userDrawn="1"/>
          </p:nvPicPr>
          <p:blipFill>
            <a:blip r:embed="rId7"/>
            <a:stretch>
              <a:fillRect/>
            </a:stretch>
          </p:blipFill>
          <p:spPr>
            <a:xfrm>
              <a:off x="16845746" y="1705576"/>
              <a:ext cx="419100" cy="419100"/>
            </a:xfrm>
            <a:prstGeom prst="rect">
              <a:avLst/>
            </a:prstGeom>
          </p:spPr>
        </p:pic>
        <p:pic>
          <p:nvPicPr>
            <p:cNvPr id="42" name="Picture 41"/>
            <p:cNvPicPr>
              <a:picLocks noChangeAspect="1"/>
            </p:cNvPicPr>
            <p:nvPr userDrawn="1"/>
          </p:nvPicPr>
          <p:blipFill>
            <a:blip r:embed="rId8"/>
            <a:stretch>
              <a:fillRect/>
            </a:stretch>
          </p:blipFill>
          <p:spPr>
            <a:xfrm>
              <a:off x="16845746" y="4307476"/>
              <a:ext cx="695325" cy="571500"/>
            </a:xfrm>
            <a:prstGeom prst="rect">
              <a:avLst/>
            </a:prstGeom>
          </p:spPr>
        </p:pic>
        <p:pic>
          <p:nvPicPr>
            <p:cNvPr id="43" name="Picture 42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6799774" y="3111601"/>
              <a:ext cx="1914525" cy="676275"/>
            </a:xfrm>
            <a:prstGeom prst="rect">
              <a:avLst/>
            </a:prstGeom>
          </p:spPr>
        </p:pic>
      </p:grpSp>
      <p:pic>
        <p:nvPicPr>
          <p:cNvPr id="24" name="Picture 23">
            <a:extLst>
              <a:ext uri="{FF2B5EF4-FFF2-40B4-BE49-F238E27FC236}">
                <a16:creationId xmlns:a16="http://schemas.microsoft.com/office/drawing/2014/main" id="{422C80F5-FD8D-B14A-97FA-E1FBA16831C6}"/>
              </a:ext>
            </a:extLst>
          </p:cNvPr>
          <p:cNvPicPr>
            <a:picLocks noChangeAspect="1"/>
          </p:cNvPicPr>
          <p:nvPr userDrawn="1"/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2479" y="867526"/>
            <a:ext cx="2575379" cy="890050"/>
          </a:xfrm>
          <a:prstGeom prst="rect">
            <a:avLst/>
          </a:pr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2B743DB-B640-3E45-B284-499441E82ED2}"/>
              </a:ext>
            </a:extLst>
          </p:cNvPr>
          <p:cNvCxnSpPr/>
          <p:nvPr userDrawn="1"/>
        </p:nvCxnSpPr>
        <p:spPr>
          <a:xfrm>
            <a:off x="3613209" y="916854"/>
            <a:ext cx="0" cy="704057"/>
          </a:xfrm>
          <a:prstGeom prst="line">
            <a:avLst/>
          </a:prstGeom>
          <a:noFill/>
          <a:ln w="12700">
            <a:solidFill>
              <a:schemeClr val="tx2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60A4EDBE-DCEC-3440-9AF6-4E5E89DF07F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756741" y="961498"/>
            <a:ext cx="5217926" cy="185737"/>
          </a:xfrm>
        </p:spPr>
        <p:txBody>
          <a:bodyPr wrap="none" anchor="ctr" anchorCtr="0">
            <a:noAutofit/>
          </a:bodyPr>
          <a:lstStyle>
            <a:lvl1pPr>
              <a:defRPr kumimoji="0" lang="en-US" sz="1000" b="0" i="0" u="none" strike="noStrike" kern="1200" cap="none" spc="500" normalizeH="0" baseline="0" dirty="0" smtClean="0">
                <a:ln>
                  <a:noFill/>
                </a:ln>
                <a:gradFill>
                  <a:gsLst>
                    <a:gs pos="21000">
                      <a:srgbClr val="2F2F35"/>
                    </a:gs>
                    <a:gs pos="85000">
                      <a:srgbClr val="2F2F35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00000000000000000" pitchFamily="2" charset="0"/>
                <a:ea typeface="Amazon Ember" panose="02000000000000000000" pitchFamily="2" charset="0"/>
                <a:cs typeface="Segoe UI" panose="020B0502040204020203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2400"/>
              </a:spcBef>
              <a:buFont typeface="Arial"/>
              <a:buNone/>
              <a:defRPr/>
            </a:pPr>
            <a:r>
              <a:rPr lang="en-US"/>
              <a:t>SECTION TITLE</a:t>
            </a:r>
            <a:endParaRPr lang="en-US" dirty="0"/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801066D3-C5A9-2B4E-9B2B-123E9C08604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756741" y="1225779"/>
            <a:ext cx="5217926" cy="380852"/>
          </a:xfrm>
        </p:spPr>
        <p:txBody>
          <a:bodyPr wrap="none" lIns="128016" anchor="ctr" anchorCtr="0">
            <a:noAutofit/>
          </a:bodyPr>
          <a:lstStyle>
            <a:lvl1pPr marL="0" indent="0" algn="l" defTabSz="731441" rtl="0" eaLnBrk="1" latinLnBrk="0" hangingPunct="1">
              <a:spcBef>
                <a:spcPct val="20000"/>
              </a:spcBef>
              <a:buFont typeface="Arial"/>
              <a:buNone/>
              <a:defRPr kumimoji="0" lang="en-US" sz="2800" b="1" i="0" u="none" strike="noStrike" kern="1200" cap="none" spc="300" normalizeH="0" baseline="0" dirty="0">
                <a:ln>
                  <a:noFill/>
                </a:ln>
                <a:gradFill>
                  <a:gsLst>
                    <a:gs pos="21000">
                      <a:schemeClr val="tx2"/>
                    </a:gs>
                    <a:gs pos="85000">
                      <a:schemeClr val="tx2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36232635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up_MOBILE_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0676891" y="2287976"/>
            <a:ext cx="3556000" cy="6415315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28547" y="1310444"/>
            <a:ext cx="4223658" cy="8210721"/>
          </a:xfrm>
          <a:prstGeom prst="rect">
            <a:avLst/>
          </a:prstGeom>
        </p:spPr>
      </p:pic>
      <p:sp>
        <p:nvSpPr>
          <p:cNvPr id="4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10779171" y="2447180"/>
            <a:ext cx="3352800" cy="5892800"/>
          </a:xfrm>
          <a:ln w="12700">
            <a:solidFill>
              <a:schemeClr val="bg1"/>
            </a:solidFill>
          </a:ln>
        </p:spPr>
        <p:txBody>
          <a:bodyPr vert="horz" lIns="146288" tIns="73144" rIns="146288" bIns="73144" rtlCol="0">
            <a:normAutofit/>
          </a:bodyPr>
          <a:lstStyle>
            <a:lvl1pPr>
              <a:defRPr lang="en-US"/>
            </a:lvl1pPr>
          </a:lstStyle>
          <a:p>
            <a:pPr lvl="0"/>
            <a:r>
              <a:rPr lang="en-US" dirty="0"/>
              <a:t>Click icon to add picture</a:t>
            </a:r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1143000" y="2197100"/>
            <a:ext cx="4206240" cy="6400800"/>
          </a:xfrm>
        </p:spPr>
        <p:txBody>
          <a:bodyPr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400" b="0" kern="1200" cap="none" spc="50" baseline="0" dirty="0">
                <a:gradFill>
                  <a:gsLst>
                    <a:gs pos="40132">
                      <a:schemeClr val="bg1"/>
                    </a:gs>
                    <a:gs pos="14159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 dirty="0"/>
          </a:p>
        </p:txBody>
      </p:sp>
      <p:sp>
        <p:nvSpPr>
          <p:cNvPr id="18" name="Slide Number Placeholder 29"/>
          <p:cNvSpPr txBox="1">
            <a:spLocks/>
          </p:cNvSpPr>
          <p:nvPr userDrawn="1"/>
        </p:nvSpPr>
        <p:spPr>
          <a:xfrm>
            <a:off x="14055090" y="9619851"/>
            <a:ext cx="1032512" cy="438549"/>
          </a:xfrm>
          <a:prstGeom prst="rect">
            <a:avLst/>
          </a:prstGeom>
        </p:spPr>
        <p:txBody>
          <a:bodyPr vert="horz" lIns="0" tIns="73144" rIns="0" bIns="73144" rtlCol="0" anchor="t" anchorCtr="0"/>
          <a:lstStyle>
            <a:defPPr>
              <a:defRPr lang="en-US"/>
            </a:defPPr>
            <a:lvl1pPr marR="0" lvl="0" indent="0" algn="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0" normalizeH="0" baseline="0">
                <a:ln>
                  <a:noFill/>
                </a:ln>
                <a:gradFill>
                  <a:gsLst>
                    <a:gs pos="59836">
                      <a:schemeClr val="tx1">
                        <a:lumMod val="75000"/>
                      </a:schemeClr>
                    </a:gs>
                    <a:gs pos="46000">
                      <a:schemeClr val="tx1">
                        <a:lumMod val="75000"/>
                      </a:schemeClr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73144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20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8864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20083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515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4CBCE68E-177C-4375-BADE-A3A412806AB2}" type="slidenum">
              <a:rPr lang="en-US" noProof="0" smtClean="0"/>
              <a:pPr lvl="0"/>
              <a:t>‹#›</a:t>
            </a:fld>
            <a:endParaRPr lang="en-US" noProof="0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5586911" y="2197100"/>
            <a:ext cx="4206240" cy="6400800"/>
          </a:xfrm>
        </p:spPr>
        <p:txBody>
          <a:bodyPr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400" b="0" kern="1200" cap="none" spc="50" baseline="0" dirty="0">
                <a:gradFill>
                  <a:gsLst>
                    <a:gs pos="40132">
                      <a:schemeClr val="bg1"/>
                    </a:gs>
                    <a:gs pos="14159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 dirty="0"/>
          </a:p>
        </p:txBody>
      </p:sp>
      <p:grpSp>
        <p:nvGrpSpPr>
          <p:cNvPr id="14" name="Group 13"/>
          <p:cNvGrpSpPr/>
          <p:nvPr userDrawn="1"/>
        </p:nvGrpSpPr>
        <p:grpSpPr>
          <a:xfrm>
            <a:off x="21539261" y="412437"/>
            <a:ext cx="5719119" cy="6964984"/>
            <a:chOff x="15967783" y="412437"/>
            <a:chExt cx="5719119" cy="6964984"/>
          </a:xfrm>
        </p:grpSpPr>
        <p:sp>
          <p:nvSpPr>
            <p:cNvPr id="20" name="Rectangle 19"/>
            <p:cNvSpPr/>
            <p:nvPr userDrawn="1"/>
          </p:nvSpPr>
          <p:spPr>
            <a:xfrm>
              <a:off x="15967783" y="412437"/>
              <a:ext cx="5719119" cy="69649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1" i="0" u="none" strike="noStrike" kern="1200" cap="all" spc="300" normalizeH="0" baseline="0" noProof="0" dirty="0">
                  <a:ln>
                    <a:noFill/>
                  </a:ln>
                  <a:gradFill>
                    <a:gsLst>
                      <a:gs pos="47368">
                        <a:srgbClr val="1BA9DF"/>
                      </a:gs>
                      <a:gs pos="40132">
                        <a:srgbClr val="1BA9D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mazon Ember BOLD" panose="020B0703020204020204" pitchFamily="34" charset="0"/>
                  <a:ea typeface="Amazon Ember BOLD" panose="020B0703020204020204" pitchFamily="34" charset="0"/>
                  <a:cs typeface="Amazon Ember BOLD" panose="020B0703020204020204" pitchFamily="34" charset="0"/>
                </a:rPr>
                <a:t>perfect mobile SCREENSHOT</a:t>
              </a: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342900" marR="0" lvl="0" indent="-342900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Download </a:t>
              </a:r>
              <a: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  <a:hlinkClick r:id="rId3"/>
                </a:rPr>
                <a:t>Full Page Screen Capture </a:t>
              </a: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  <a:hlinkClick r:id="rId3"/>
                </a:rPr>
                <a:t>plugin for Chrome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Inspect Element in Chrome (CTRL + SHIFT + I)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Toggle device toolbar (CTRL + SHIFT + M)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From “Responsive” dropdown, select “iPhone 6”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Refresh page (CTRL + R)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Click </a:t>
              </a:r>
              <a: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Full Page Screen Capture</a:t>
              </a: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 button in top right of screen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Go to new screenshot tab and click </a:t>
              </a:r>
              <a: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Download </a:t>
              </a: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button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Replace screenshot (directions left)</a:t>
              </a:r>
            </a:p>
          </p:txBody>
        </p:sp>
        <p:pic>
          <p:nvPicPr>
            <p:cNvPr id="21" name="Picture 20"/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16641618" y="6146181"/>
              <a:ext cx="579582" cy="517483"/>
            </a:xfrm>
            <a:prstGeom prst="rect">
              <a:avLst/>
            </a:prstGeom>
          </p:spPr>
        </p:pic>
        <p:pic>
          <p:nvPicPr>
            <p:cNvPr id="22" name="Picture 21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6641617" y="5197423"/>
              <a:ext cx="335167" cy="373840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 userDrawn="1"/>
          </p:nvPicPr>
          <p:blipFill rotWithShape="1"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6609895" y="2630109"/>
              <a:ext cx="692670" cy="1560829"/>
            </a:xfrm>
            <a:prstGeom prst="rect">
              <a:avLst/>
            </a:prstGeom>
          </p:spPr>
        </p:pic>
      </p:grpSp>
      <p:grpSp>
        <p:nvGrpSpPr>
          <p:cNvPr id="24" name="Group 23"/>
          <p:cNvGrpSpPr/>
          <p:nvPr userDrawn="1"/>
        </p:nvGrpSpPr>
        <p:grpSpPr>
          <a:xfrm>
            <a:off x="16184420" y="440083"/>
            <a:ext cx="5059759" cy="5306068"/>
            <a:chOff x="16184420" y="440083"/>
            <a:chExt cx="5059759" cy="5306068"/>
          </a:xfrm>
        </p:grpSpPr>
        <p:sp>
          <p:nvSpPr>
            <p:cNvPr id="25" name="Rectangle 24"/>
            <p:cNvSpPr/>
            <p:nvPr userDrawn="1"/>
          </p:nvSpPr>
          <p:spPr>
            <a:xfrm>
              <a:off x="16184420" y="440083"/>
              <a:ext cx="5059759" cy="530606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1" i="0" u="none" strike="noStrike" kern="1200" cap="all" spc="300" normalizeH="0" baseline="0" noProof="0" dirty="0">
                  <a:ln>
                    <a:noFill/>
                  </a:ln>
                  <a:gradFill>
                    <a:gsLst>
                      <a:gs pos="47368">
                        <a:srgbClr val="1BA9DF"/>
                      </a:gs>
                      <a:gs pos="40132">
                        <a:srgbClr val="1BA9D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mazon Ember BOLD" panose="020B0703020204020204" pitchFamily="34" charset="0"/>
                  <a:ea typeface="Amazon Ember BOLD" panose="020B0703020204020204" pitchFamily="34" charset="0"/>
                  <a:cs typeface="Amazon Ember BOLD" panose="020B0703020204020204" pitchFamily="34" charset="0"/>
                </a:rPr>
                <a:t>TO REPLACE SCREENSHOT</a:t>
              </a:r>
            </a:p>
            <a:p>
              <a:pPr marL="0" marR="0" lvl="0" indent="0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Delete current screenshot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Click icon at center of image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Browse to saved screenshot (directions right) 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Click </a:t>
              </a:r>
              <a: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Insert</a:t>
              </a:r>
              <a:b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Right-click on the new image and select </a:t>
              </a:r>
              <a: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Crop</a:t>
              </a:r>
              <a:b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1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Hold SHIFT and drag image up or down 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to desired scroll position</a:t>
              </a:r>
            </a:p>
          </p:txBody>
        </p:sp>
        <p:pic>
          <p:nvPicPr>
            <p:cNvPr id="26" name="Picture 25"/>
            <p:cNvPicPr>
              <a:picLocks noChangeAspect="1"/>
            </p:cNvPicPr>
            <p:nvPr userDrawn="1"/>
          </p:nvPicPr>
          <p:blipFill>
            <a:blip r:embed="rId7"/>
            <a:stretch>
              <a:fillRect/>
            </a:stretch>
          </p:blipFill>
          <p:spPr>
            <a:xfrm>
              <a:off x="16845746" y="1705576"/>
              <a:ext cx="419100" cy="419100"/>
            </a:xfrm>
            <a:prstGeom prst="rect">
              <a:avLst/>
            </a:prstGeom>
          </p:spPr>
        </p:pic>
        <p:pic>
          <p:nvPicPr>
            <p:cNvPr id="27" name="Picture 26"/>
            <p:cNvPicPr>
              <a:picLocks noChangeAspect="1"/>
            </p:cNvPicPr>
            <p:nvPr userDrawn="1"/>
          </p:nvPicPr>
          <p:blipFill>
            <a:blip r:embed="rId8"/>
            <a:stretch>
              <a:fillRect/>
            </a:stretch>
          </p:blipFill>
          <p:spPr>
            <a:xfrm>
              <a:off x="16845746" y="4307476"/>
              <a:ext cx="695325" cy="571500"/>
            </a:xfrm>
            <a:prstGeom prst="rect">
              <a:avLst/>
            </a:prstGeom>
          </p:spPr>
        </p:pic>
        <p:pic>
          <p:nvPicPr>
            <p:cNvPr id="28" name="Picture 27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6799774" y="3111601"/>
              <a:ext cx="1914525" cy="676275"/>
            </a:xfrm>
            <a:prstGeom prst="rect">
              <a:avLst/>
            </a:prstGeom>
          </p:spPr>
        </p:pic>
      </p:grp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653BD23E-F86C-574F-9F01-8041C730750E}"/>
              </a:ext>
            </a:extLst>
          </p:cNvPr>
          <p:cNvSpPr/>
          <p:nvPr userDrawn="1"/>
        </p:nvSpPr>
        <p:spPr>
          <a:xfrm>
            <a:off x="477981" y="457200"/>
            <a:ext cx="14609619" cy="9144000"/>
          </a:xfrm>
          <a:prstGeom prst="roundRect">
            <a:avLst>
              <a:gd name="adj" fmla="val 1755"/>
            </a:avLst>
          </a:prstGeom>
          <a:noFill/>
          <a:ln w="12700">
            <a:solidFill>
              <a:srgbClr val="1BA9D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AB418988-6515-524B-BD3A-3D6A5B4D9C33}"/>
              </a:ext>
            </a:extLst>
          </p:cNvPr>
          <p:cNvPicPr>
            <a:picLocks noChangeAspect="1"/>
          </p:cNvPicPr>
          <p:nvPr userDrawn="1"/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2479" y="867526"/>
            <a:ext cx="2575379" cy="890050"/>
          </a:xfrm>
          <a:prstGeom prst="rect">
            <a:avLst/>
          </a:prstGeom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2BBD905-1F64-6543-84F5-83988C00A00D}"/>
              </a:ext>
            </a:extLst>
          </p:cNvPr>
          <p:cNvCxnSpPr/>
          <p:nvPr userDrawn="1"/>
        </p:nvCxnSpPr>
        <p:spPr>
          <a:xfrm>
            <a:off x="3613209" y="916854"/>
            <a:ext cx="0" cy="704057"/>
          </a:xfrm>
          <a:prstGeom prst="line">
            <a:avLst/>
          </a:prstGeom>
          <a:noFill/>
          <a:ln w="12700">
            <a:solidFill>
              <a:schemeClr val="tx2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8AA49870-23C9-BD41-B4C1-A3202AB5DBF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756741" y="961498"/>
            <a:ext cx="5217926" cy="185737"/>
          </a:xfrm>
        </p:spPr>
        <p:txBody>
          <a:bodyPr wrap="none" anchor="ctr" anchorCtr="0">
            <a:noAutofit/>
          </a:bodyPr>
          <a:lstStyle>
            <a:lvl1pPr>
              <a:defRPr kumimoji="0" lang="en-US" sz="1000" b="0" i="0" u="none" strike="noStrike" kern="1200" cap="none" spc="500" normalizeH="0" baseline="0" dirty="0" smtClean="0">
                <a:ln>
                  <a:noFill/>
                </a:ln>
                <a:gradFill>
                  <a:gsLst>
                    <a:gs pos="21000">
                      <a:srgbClr val="2F2F35"/>
                    </a:gs>
                    <a:gs pos="85000">
                      <a:srgbClr val="2F2F35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00000000000000000" pitchFamily="2" charset="0"/>
                <a:ea typeface="Amazon Ember" panose="02000000000000000000" pitchFamily="2" charset="0"/>
                <a:cs typeface="Segoe UI" panose="020B0502040204020203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2400"/>
              </a:spcBef>
              <a:buFont typeface="Arial"/>
              <a:buNone/>
              <a:defRPr/>
            </a:pPr>
            <a:r>
              <a:rPr lang="en-US"/>
              <a:t>SECTION TITLE</a:t>
            </a:r>
            <a:endParaRPr lang="en-US" dirty="0"/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00E89FE0-AEC8-B149-9A6D-56121C2C2E4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756741" y="1225779"/>
            <a:ext cx="5217926" cy="380852"/>
          </a:xfrm>
        </p:spPr>
        <p:txBody>
          <a:bodyPr wrap="none" lIns="128016" anchor="ctr" anchorCtr="0">
            <a:noAutofit/>
          </a:bodyPr>
          <a:lstStyle>
            <a:lvl1pPr marL="0" indent="0" algn="l" defTabSz="731441" rtl="0" eaLnBrk="1" latinLnBrk="0" hangingPunct="1">
              <a:spcBef>
                <a:spcPct val="20000"/>
              </a:spcBef>
              <a:buFont typeface="Arial"/>
              <a:buNone/>
              <a:defRPr kumimoji="0" lang="en-US" sz="2800" b="1" i="0" u="none" strike="noStrike" kern="1200" cap="none" spc="300" normalizeH="0" baseline="0" dirty="0">
                <a:ln>
                  <a:noFill/>
                </a:ln>
                <a:gradFill>
                  <a:gsLst>
                    <a:gs pos="21000">
                      <a:schemeClr val="tx2"/>
                    </a:gs>
                    <a:gs pos="85000">
                      <a:schemeClr val="tx2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24377536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_Summer">
    <p:bg>
      <p:bgPr>
        <a:solidFill>
          <a:srgbClr val="FF99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1134616" y="8708849"/>
            <a:ext cx="9700487" cy="236366"/>
          </a:xfrm>
        </p:spPr>
        <p:txBody>
          <a:bodyPr lIns="0" tIns="0" rIns="0" bIns="0">
            <a:noAutofit/>
          </a:bodyPr>
          <a:lstStyle>
            <a:lvl1pPr mar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lang="en-US" sz="2000" b="0" kern="1200" cap="all" spc="500" baseline="0" dirty="0" smtClean="0">
                <a:gradFill>
                  <a:gsLst>
                    <a:gs pos="5263">
                      <a:schemeClr val="bg2"/>
                    </a:gs>
                    <a:gs pos="14159">
                      <a:schemeClr val="bg2"/>
                    </a:gs>
                  </a:gsLst>
                  <a:lin ang="5400000" scaled="1"/>
                </a:gradFill>
                <a:latin typeface="+mn-lt"/>
                <a:ea typeface="+mn-ea"/>
                <a:cs typeface="Segoe UI" panose="020B0502040204020203" pitchFamily="34" charset="0"/>
              </a:defRPr>
            </a:lvl1pPr>
            <a:lvl2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Presented by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1134615" y="8316791"/>
            <a:ext cx="6601689" cy="236366"/>
          </a:xfrm>
        </p:spPr>
        <p:txBody>
          <a:bodyPr vert="horz" lIns="0" tIns="0" rIns="0" bIns="0" rtlCol="0">
            <a:noAutofit/>
          </a:bodyPr>
          <a:lstStyle>
            <a:lvl1pPr>
              <a:defRPr lang="en-US" b="1" cap="all" spc="500" baseline="0" dirty="0">
                <a:gradFill>
                  <a:gsLst>
                    <a:gs pos="5263">
                      <a:schemeClr val="bg2"/>
                    </a:gs>
                    <a:gs pos="14159">
                      <a:schemeClr val="bg2"/>
                    </a:gs>
                  </a:gsLst>
                  <a:lin ang="5400000" scaled="1"/>
                </a:gradFill>
                <a:latin typeface="Amazon Ember" panose="02000000000000000000" pitchFamily="2" charset="0"/>
                <a:ea typeface="Amazon Ember" panose="02000000000000000000" pitchFamily="2" charset="0"/>
                <a:cs typeface="Segoe UI" panose="020B0502040204020203" pitchFamily="34" charset="0"/>
              </a:defRPr>
            </a:lvl1pPr>
          </a:lstStyle>
          <a:p>
            <a:pPr lvl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</a:pPr>
            <a:r>
              <a:rPr lang="en-US" dirty="0"/>
              <a:t>Date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1134615" y="5057423"/>
            <a:ext cx="9708333" cy="349997"/>
          </a:xfrm>
        </p:spPr>
        <p:txBody>
          <a:bodyPr wrap="none" lIns="0" tIns="0" rIns="0" bIns="0">
            <a:noAutofit/>
          </a:bodyPr>
          <a:lstStyle>
            <a:lvl1pPr marL="0" indent="0" algn="l" defTabSz="731441" rtl="0" eaLnBrk="1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None/>
              <a:defRPr lang="en-US" sz="2000" b="1" kern="1200" cap="all" spc="500" baseline="0" dirty="0" smtClean="0">
                <a:gradFill>
                  <a:gsLst>
                    <a:gs pos="5263">
                      <a:schemeClr val="bg2"/>
                    </a:gs>
                    <a:gs pos="14159">
                      <a:schemeClr val="bg2"/>
                    </a:gs>
                  </a:gsLst>
                  <a:lin ang="5400000" scaled="1"/>
                </a:gradFill>
                <a:latin typeface="Amazon Ember" panose="02000000000000000000" pitchFamily="2" charset="0"/>
                <a:ea typeface="Amazon Ember" panose="02000000000000000000" pitchFamily="2" charset="0"/>
                <a:cs typeface="Segoe UI" panose="020B0502040204020203" pitchFamily="34" charset="0"/>
              </a:defRPr>
            </a:lvl1pPr>
            <a:lvl2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project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1082825" y="5407420"/>
            <a:ext cx="9760123" cy="1043834"/>
          </a:xfrm>
        </p:spPr>
        <p:txBody>
          <a:bodyPr wrap="none" lIns="0" tIns="0" rIns="0" bIns="0" anchor="b" anchorCtr="0">
            <a:noAutofit/>
          </a:bodyPr>
          <a:lstStyle>
            <a:lvl1pPr mar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600" b="0" kern="1200" cap="all" spc="700" baseline="0" dirty="0">
                <a:gradFill>
                  <a:gsLst>
                    <a:gs pos="5263">
                      <a:schemeClr val="bg2"/>
                    </a:gs>
                    <a:gs pos="14159">
                      <a:schemeClr val="bg2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Headline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1147294" y="7932988"/>
            <a:ext cx="401218" cy="0"/>
          </a:xfrm>
          <a:prstGeom prst="line">
            <a:avLst/>
          </a:prstGeom>
          <a:ln w="12700">
            <a:solidFill>
              <a:schemeClr val="bg2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FB97990C-F7D2-004B-9BD8-E40BCEE8DA5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8441" y="869586"/>
            <a:ext cx="2563454" cy="885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8010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up_MOBILE_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E98B9D15-5367-E04F-80E8-405F140EEEB2}"/>
              </a:ext>
            </a:extLst>
          </p:cNvPr>
          <p:cNvSpPr/>
          <p:nvPr userDrawn="1"/>
        </p:nvSpPr>
        <p:spPr>
          <a:xfrm>
            <a:off x="477981" y="457200"/>
            <a:ext cx="14609619" cy="9144000"/>
          </a:xfrm>
          <a:prstGeom prst="roundRect">
            <a:avLst>
              <a:gd name="adj" fmla="val 1755"/>
            </a:avLst>
          </a:prstGeom>
          <a:noFill/>
          <a:ln w="12700">
            <a:solidFill>
              <a:srgbClr val="1BA9D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DAD0AA9A-962A-A045-9B42-46C87FB4248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2479" y="867526"/>
            <a:ext cx="2575379" cy="890050"/>
          </a:xfrm>
          <a:prstGeom prst="rect">
            <a:avLst/>
          </a:prstGeom>
        </p:spPr>
      </p:pic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51EF2A98-FFCF-674B-9174-7AEC000B0F9E}"/>
              </a:ext>
            </a:extLst>
          </p:cNvPr>
          <p:cNvCxnSpPr/>
          <p:nvPr userDrawn="1"/>
        </p:nvCxnSpPr>
        <p:spPr>
          <a:xfrm>
            <a:off x="3613209" y="916854"/>
            <a:ext cx="0" cy="704057"/>
          </a:xfrm>
          <a:prstGeom prst="line">
            <a:avLst/>
          </a:prstGeom>
          <a:noFill/>
          <a:ln w="12700">
            <a:solidFill>
              <a:schemeClr val="tx2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37" name="Text Placeholder 2">
            <a:extLst>
              <a:ext uri="{FF2B5EF4-FFF2-40B4-BE49-F238E27FC236}">
                <a16:creationId xmlns:a16="http://schemas.microsoft.com/office/drawing/2014/main" id="{AA58543E-6744-E748-B925-7E4DFC4F024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756741" y="961498"/>
            <a:ext cx="5217926" cy="185737"/>
          </a:xfrm>
        </p:spPr>
        <p:txBody>
          <a:bodyPr wrap="none" anchor="ctr" anchorCtr="0">
            <a:noAutofit/>
          </a:bodyPr>
          <a:lstStyle>
            <a:lvl1pPr>
              <a:defRPr kumimoji="0" lang="en-US" sz="1000" b="0" i="0" u="none" strike="noStrike" kern="1200" cap="none" spc="500" normalizeH="0" baseline="0" dirty="0" smtClean="0">
                <a:ln>
                  <a:noFill/>
                </a:ln>
                <a:gradFill>
                  <a:gsLst>
                    <a:gs pos="21000">
                      <a:srgbClr val="2F2F35"/>
                    </a:gs>
                    <a:gs pos="85000">
                      <a:srgbClr val="2F2F35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00000000000000000" pitchFamily="2" charset="0"/>
                <a:ea typeface="Amazon Ember" panose="02000000000000000000" pitchFamily="2" charset="0"/>
                <a:cs typeface="Segoe UI" panose="020B0502040204020203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2400"/>
              </a:spcBef>
              <a:buFont typeface="Arial"/>
              <a:buNone/>
              <a:defRPr/>
            </a:pPr>
            <a:r>
              <a:rPr lang="en-US"/>
              <a:t>SECTION TITLE</a:t>
            </a:r>
            <a:endParaRPr lang="en-US" dirty="0"/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DE8A8BAF-F0DA-B648-99AE-0A896775966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756741" y="1225779"/>
            <a:ext cx="5217926" cy="380852"/>
          </a:xfrm>
        </p:spPr>
        <p:txBody>
          <a:bodyPr wrap="none" lIns="128016" anchor="ctr" anchorCtr="0">
            <a:noAutofit/>
          </a:bodyPr>
          <a:lstStyle>
            <a:lvl1pPr marL="0" indent="0" algn="l" defTabSz="731441" rtl="0" eaLnBrk="1" latinLnBrk="0" hangingPunct="1">
              <a:spcBef>
                <a:spcPct val="20000"/>
              </a:spcBef>
              <a:buFont typeface="Arial"/>
              <a:buNone/>
              <a:defRPr kumimoji="0" lang="en-US" sz="2800" b="1" i="0" u="none" strike="noStrike" kern="1200" cap="none" spc="300" normalizeH="0" baseline="0" dirty="0">
                <a:ln>
                  <a:noFill/>
                </a:ln>
                <a:gradFill>
                  <a:gsLst>
                    <a:gs pos="21000">
                      <a:schemeClr val="tx2"/>
                    </a:gs>
                    <a:gs pos="85000">
                      <a:schemeClr val="tx2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 dirty="0"/>
              <a:t>HEADLINE</a:t>
            </a:r>
          </a:p>
        </p:txBody>
      </p:sp>
      <p:sp>
        <p:nvSpPr>
          <p:cNvPr id="8" name="Slide Number Placeholder 29"/>
          <p:cNvSpPr txBox="1">
            <a:spLocks/>
          </p:cNvSpPr>
          <p:nvPr userDrawn="1"/>
        </p:nvSpPr>
        <p:spPr>
          <a:xfrm>
            <a:off x="14055090" y="9619851"/>
            <a:ext cx="1032512" cy="438549"/>
          </a:xfrm>
          <a:prstGeom prst="rect">
            <a:avLst/>
          </a:prstGeom>
        </p:spPr>
        <p:txBody>
          <a:bodyPr vert="horz" lIns="0" tIns="73144" rIns="0" bIns="73144" rtlCol="0" anchor="t" anchorCtr="0"/>
          <a:lstStyle>
            <a:defPPr>
              <a:defRPr lang="en-US"/>
            </a:defPPr>
            <a:lvl1pPr marR="0" lvl="0" indent="0" algn="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0" normalizeH="0" baseline="0">
                <a:ln>
                  <a:noFill/>
                </a:ln>
                <a:gradFill>
                  <a:gsLst>
                    <a:gs pos="59836">
                      <a:schemeClr val="tx1">
                        <a:lumMod val="75000"/>
                      </a:schemeClr>
                    </a:gs>
                    <a:gs pos="46000">
                      <a:schemeClr val="tx1">
                        <a:lumMod val="75000"/>
                      </a:schemeClr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73144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20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8864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20083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515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4CBCE68E-177C-4375-BADE-A3A412806AB2}" type="slidenum">
              <a:rPr lang="en-US" noProof="0" smtClean="0"/>
              <a:pPr lvl="0"/>
              <a:t>‹#›</a:t>
            </a:fld>
            <a:endParaRPr lang="en-US" noProof="0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6008915" y="2727052"/>
            <a:ext cx="3556000" cy="6415315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60571" y="1749520"/>
            <a:ext cx="4223658" cy="8210721"/>
          </a:xfrm>
          <a:prstGeom prst="rect">
            <a:avLst/>
          </a:prstGeom>
        </p:spPr>
      </p:pic>
      <p:sp>
        <p:nvSpPr>
          <p:cNvPr id="1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11195" y="2886256"/>
            <a:ext cx="3352800" cy="5892800"/>
          </a:xfrm>
          <a:ln w="12700">
            <a:solidFill>
              <a:schemeClr val="bg1"/>
            </a:solidFill>
          </a:ln>
        </p:spPr>
        <p:txBody>
          <a:bodyPr vert="horz" lIns="146288" tIns="73144" rIns="146288" bIns="73144" rtlCol="0">
            <a:normAutofit/>
          </a:bodyPr>
          <a:lstStyle>
            <a:lvl1pPr>
              <a:defRPr lang="en-US"/>
            </a:lvl1pPr>
          </a:lstStyle>
          <a:p>
            <a:pPr lvl="0"/>
            <a:r>
              <a:rPr lang="en-US" dirty="0"/>
              <a:t>Click icon to add picture</a:t>
            </a:r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1143000" y="2197100"/>
            <a:ext cx="4206240" cy="6400800"/>
          </a:xfrm>
        </p:spPr>
        <p:txBody>
          <a:bodyPr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400" b="0" kern="1200" cap="none" spc="50" baseline="0" dirty="0">
                <a:gradFill>
                  <a:gsLst>
                    <a:gs pos="40132">
                      <a:schemeClr val="bg1"/>
                    </a:gs>
                    <a:gs pos="14159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10186671" y="2197100"/>
            <a:ext cx="4206240" cy="6400800"/>
          </a:xfrm>
        </p:spPr>
        <p:txBody>
          <a:bodyPr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400" b="0" kern="1200" cap="none" spc="50" baseline="0" dirty="0">
                <a:gradFill>
                  <a:gsLst>
                    <a:gs pos="40132">
                      <a:schemeClr val="bg1"/>
                    </a:gs>
                    <a:gs pos="14159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 dirty="0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21539261" y="412437"/>
            <a:ext cx="5719119" cy="6964984"/>
            <a:chOff x="15967783" y="412437"/>
            <a:chExt cx="5719119" cy="6964984"/>
          </a:xfrm>
        </p:grpSpPr>
        <p:sp>
          <p:nvSpPr>
            <p:cNvPr id="20" name="Rectangle 19"/>
            <p:cNvSpPr/>
            <p:nvPr userDrawn="1"/>
          </p:nvSpPr>
          <p:spPr>
            <a:xfrm>
              <a:off x="15967783" y="412437"/>
              <a:ext cx="5719119" cy="69649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1" i="0" u="none" strike="noStrike" kern="1200" cap="all" spc="300" normalizeH="0" baseline="0" noProof="0" dirty="0">
                  <a:ln>
                    <a:noFill/>
                  </a:ln>
                  <a:gradFill>
                    <a:gsLst>
                      <a:gs pos="47368">
                        <a:srgbClr val="1BA9DF"/>
                      </a:gs>
                      <a:gs pos="40132">
                        <a:srgbClr val="1BA9D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mazon Ember BOLD" panose="020B0703020204020204" pitchFamily="34" charset="0"/>
                  <a:ea typeface="Amazon Ember BOLD" panose="020B0703020204020204" pitchFamily="34" charset="0"/>
                  <a:cs typeface="Amazon Ember BOLD" panose="020B0703020204020204" pitchFamily="34" charset="0"/>
                </a:rPr>
                <a:t>perfect mobile SCREENSHOT</a:t>
              </a: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342900" marR="0" lvl="0" indent="-342900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Download </a:t>
              </a:r>
              <a: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  <a:hlinkClick r:id="rId4"/>
                </a:rPr>
                <a:t>Full Page Screen Capture </a:t>
              </a: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  <a:hlinkClick r:id="rId4"/>
                </a:rPr>
                <a:t>plugin for Chrome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Inspect Element in Chrome (CTRL + SHIFT + I)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Toggle device toolbar (CTRL + SHIFT + M)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From “Responsive” dropdown, select “iPhone 6”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Refresh page (CTRL + R)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Click </a:t>
              </a:r>
              <a: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Full Page Screen Capture</a:t>
              </a: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 button in top right of screen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Go to new screenshot tab and click </a:t>
              </a:r>
              <a: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Download </a:t>
              </a: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button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Replace screenshot (directions left)</a:t>
              </a:r>
            </a:p>
          </p:txBody>
        </p:sp>
        <p:pic>
          <p:nvPicPr>
            <p:cNvPr id="21" name="Picture 20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6641618" y="6146181"/>
              <a:ext cx="579582" cy="517483"/>
            </a:xfrm>
            <a:prstGeom prst="rect">
              <a:avLst/>
            </a:prstGeom>
          </p:spPr>
        </p:pic>
        <p:pic>
          <p:nvPicPr>
            <p:cNvPr id="22" name="Picture 21"/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16641617" y="5197423"/>
              <a:ext cx="335167" cy="373840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 userDrawn="1"/>
          </p:nvPicPr>
          <p:blipFill rotWithShape="1">
            <a:blip r:embed="rId7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6609895" y="2630109"/>
              <a:ext cx="692670" cy="1560829"/>
            </a:xfrm>
            <a:prstGeom prst="rect">
              <a:avLst/>
            </a:prstGeom>
          </p:spPr>
        </p:pic>
      </p:grpSp>
      <p:grpSp>
        <p:nvGrpSpPr>
          <p:cNvPr id="24" name="Group 23"/>
          <p:cNvGrpSpPr/>
          <p:nvPr userDrawn="1"/>
        </p:nvGrpSpPr>
        <p:grpSpPr>
          <a:xfrm>
            <a:off x="16184420" y="440083"/>
            <a:ext cx="5059759" cy="5306068"/>
            <a:chOff x="16184420" y="440083"/>
            <a:chExt cx="5059759" cy="5306068"/>
          </a:xfrm>
        </p:grpSpPr>
        <p:sp>
          <p:nvSpPr>
            <p:cNvPr id="25" name="Rectangle 24"/>
            <p:cNvSpPr/>
            <p:nvPr userDrawn="1"/>
          </p:nvSpPr>
          <p:spPr>
            <a:xfrm>
              <a:off x="16184420" y="440083"/>
              <a:ext cx="5059759" cy="530606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1" i="0" u="none" strike="noStrike" kern="1200" cap="all" spc="300" normalizeH="0" baseline="0" noProof="0" dirty="0">
                  <a:ln>
                    <a:noFill/>
                  </a:ln>
                  <a:gradFill>
                    <a:gsLst>
                      <a:gs pos="47368">
                        <a:srgbClr val="1BA9DF"/>
                      </a:gs>
                      <a:gs pos="40132">
                        <a:srgbClr val="1BA9D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mazon Ember BOLD" panose="020B0703020204020204" pitchFamily="34" charset="0"/>
                  <a:ea typeface="Amazon Ember BOLD" panose="020B0703020204020204" pitchFamily="34" charset="0"/>
                  <a:cs typeface="Amazon Ember BOLD" panose="020B0703020204020204" pitchFamily="34" charset="0"/>
                </a:rPr>
                <a:t>TO REPLACE SCREENSHOT</a:t>
              </a:r>
            </a:p>
            <a:p>
              <a:pPr marL="0" marR="0" lvl="0" indent="0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Delete current screenshot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Click icon at center of image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Browse to saved screenshot (directions right) 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Click </a:t>
              </a:r>
              <a: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Insert</a:t>
              </a:r>
              <a:b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Right-click on the new image and select </a:t>
              </a:r>
              <a: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Crop</a:t>
              </a:r>
              <a:b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1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Hold SHIFT and drag image up or down 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to desired scroll position</a:t>
              </a:r>
            </a:p>
          </p:txBody>
        </p:sp>
        <p:pic>
          <p:nvPicPr>
            <p:cNvPr id="26" name="Picture 25"/>
            <p:cNvPicPr>
              <a:picLocks noChangeAspect="1"/>
            </p:cNvPicPr>
            <p:nvPr userDrawn="1"/>
          </p:nvPicPr>
          <p:blipFill>
            <a:blip r:embed="rId8"/>
            <a:stretch>
              <a:fillRect/>
            </a:stretch>
          </p:blipFill>
          <p:spPr>
            <a:xfrm>
              <a:off x="16845746" y="1705576"/>
              <a:ext cx="419100" cy="419100"/>
            </a:xfrm>
            <a:prstGeom prst="rect">
              <a:avLst/>
            </a:prstGeom>
          </p:spPr>
        </p:pic>
        <p:pic>
          <p:nvPicPr>
            <p:cNvPr id="27" name="Picture 26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6845746" y="4307476"/>
              <a:ext cx="695325" cy="571500"/>
            </a:xfrm>
            <a:prstGeom prst="rect">
              <a:avLst/>
            </a:prstGeom>
          </p:spPr>
        </p:pic>
        <p:pic>
          <p:nvPicPr>
            <p:cNvPr id="28" name="Picture 27"/>
            <p:cNvPicPr>
              <a:picLocks noChangeAspect="1"/>
            </p:cNvPicPr>
            <p:nvPr userDrawn="1"/>
          </p:nvPicPr>
          <p:blipFill>
            <a:blip r:embed="rId10"/>
            <a:stretch>
              <a:fillRect/>
            </a:stretch>
          </p:blipFill>
          <p:spPr>
            <a:xfrm>
              <a:off x="16799774" y="3111601"/>
              <a:ext cx="1914525" cy="6762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980811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up_MOBILE_4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FC548FC5-B010-7344-A097-AFE5DB2D7E5C}"/>
              </a:ext>
            </a:extLst>
          </p:cNvPr>
          <p:cNvSpPr/>
          <p:nvPr userDrawn="1"/>
        </p:nvSpPr>
        <p:spPr>
          <a:xfrm>
            <a:off x="477981" y="457200"/>
            <a:ext cx="14609619" cy="9144000"/>
          </a:xfrm>
          <a:prstGeom prst="roundRect">
            <a:avLst>
              <a:gd name="adj" fmla="val 1755"/>
            </a:avLst>
          </a:prstGeom>
          <a:noFill/>
          <a:ln w="12700">
            <a:solidFill>
              <a:srgbClr val="1BA9D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98149E68-C644-264F-9346-E903FD66D00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2479" y="867526"/>
            <a:ext cx="2575379" cy="890050"/>
          </a:xfrm>
          <a:prstGeom prst="rect">
            <a:avLst/>
          </a:prstGeom>
        </p:spPr>
      </p:pic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0F3B4FC8-B757-954F-B002-91696D8FDC44}"/>
              </a:ext>
            </a:extLst>
          </p:cNvPr>
          <p:cNvCxnSpPr/>
          <p:nvPr userDrawn="1"/>
        </p:nvCxnSpPr>
        <p:spPr>
          <a:xfrm>
            <a:off x="3613209" y="916854"/>
            <a:ext cx="0" cy="704057"/>
          </a:xfrm>
          <a:prstGeom prst="line">
            <a:avLst/>
          </a:prstGeom>
          <a:noFill/>
          <a:ln w="12700">
            <a:solidFill>
              <a:schemeClr val="tx2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34" name="Text Placeholder 2">
            <a:extLst>
              <a:ext uri="{FF2B5EF4-FFF2-40B4-BE49-F238E27FC236}">
                <a16:creationId xmlns:a16="http://schemas.microsoft.com/office/drawing/2014/main" id="{6AA874E1-8F76-A14F-8600-35486107B5E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756741" y="961498"/>
            <a:ext cx="5217926" cy="185737"/>
          </a:xfrm>
        </p:spPr>
        <p:txBody>
          <a:bodyPr wrap="none" anchor="ctr" anchorCtr="0">
            <a:noAutofit/>
          </a:bodyPr>
          <a:lstStyle>
            <a:lvl1pPr>
              <a:defRPr kumimoji="0" lang="en-US" sz="1000" b="0" i="0" u="none" strike="noStrike" kern="1200" cap="none" spc="500" normalizeH="0" baseline="0" dirty="0" smtClean="0">
                <a:ln>
                  <a:noFill/>
                </a:ln>
                <a:gradFill>
                  <a:gsLst>
                    <a:gs pos="21000">
                      <a:srgbClr val="2F2F35"/>
                    </a:gs>
                    <a:gs pos="85000">
                      <a:srgbClr val="2F2F35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00000000000000000" pitchFamily="2" charset="0"/>
                <a:ea typeface="Amazon Ember" panose="02000000000000000000" pitchFamily="2" charset="0"/>
                <a:cs typeface="Segoe UI" panose="020B0502040204020203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2400"/>
              </a:spcBef>
              <a:buFont typeface="Arial"/>
              <a:buNone/>
              <a:defRPr/>
            </a:pPr>
            <a:r>
              <a:rPr lang="en-US"/>
              <a:t>SECTION TITLE</a:t>
            </a:r>
            <a:endParaRPr lang="en-US" dirty="0"/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33FE2C82-4E57-4647-925B-2EF75C388AE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756741" y="1225779"/>
            <a:ext cx="5217926" cy="380852"/>
          </a:xfrm>
        </p:spPr>
        <p:txBody>
          <a:bodyPr wrap="none" lIns="128016" anchor="ctr" anchorCtr="0">
            <a:noAutofit/>
          </a:bodyPr>
          <a:lstStyle>
            <a:lvl1pPr marL="0" indent="0" algn="l" defTabSz="731441" rtl="0" eaLnBrk="1" latinLnBrk="0" hangingPunct="1">
              <a:spcBef>
                <a:spcPct val="20000"/>
              </a:spcBef>
              <a:buFont typeface="Arial"/>
              <a:buNone/>
              <a:defRPr kumimoji="0" lang="en-US" sz="2800" b="1" i="0" u="none" strike="noStrike" kern="1200" cap="none" spc="300" normalizeH="0" baseline="0" dirty="0">
                <a:ln>
                  <a:noFill/>
                </a:ln>
                <a:gradFill>
                  <a:gsLst>
                    <a:gs pos="21000">
                      <a:schemeClr val="tx2"/>
                    </a:gs>
                    <a:gs pos="85000">
                      <a:schemeClr val="tx2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 dirty="0"/>
              <a:t>HEADLINE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1172756" y="2830952"/>
            <a:ext cx="3556000" cy="6415315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  <p:sp>
        <p:nvSpPr>
          <p:cNvPr id="8" name="Slide Number Placeholder 29"/>
          <p:cNvSpPr txBox="1">
            <a:spLocks/>
          </p:cNvSpPr>
          <p:nvPr userDrawn="1"/>
        </p:nvSpPr>
        <p:spPr>
          <a:xfrm>
            <a:off x="14055090" y="9619851"/>
            <a:ext cx="1032512" cy="438549"/>
          </a:xfrm>
          <a:prstGeom prst="rect">
            <a:avLst/>
          </a:prstGeom>
        </p:spPr>
        <p:txBody>
          <a:bodyPr vert="horz" lIns="0" tIns="73144" rIns="0" bIns="73144" rtlCol="0" anchor="t" anchorCtr="0"/>
          <a:lstStyle>
            <a:defPPr>
              <a:defRPr lang="en-US"/>
            </a:defPPr>
            <a:lvl1pPr marR="0" lvl="0" indent="0" algn="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0" normalizeH="0" baseline="0">
                <a:ln>
                  <a:noFill/>
                </a:ln>
                <a:gradFill>
                  <a:gsLst>
                    <a:gs pos="59836">
                      <a:schemeClr val="tx1">
                        <a:lumMod val="75000"/>
                      </a:schemeClr>
                    </a:gs>
                    <a:gs pos="46000">
                      <a:schemeClr val="tx1">
                        <a:lumMod val="75000"/>
                      </a:schemeClr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73144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20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8864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20083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515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4CBCE68E-177C-4375-BADE-A3A412806AB2}" type="slidenum">
              <a:rPr lang="en-US" noProof="0" smtClean="0"/>
              <a:pPr lvl="0"/>
              <a:t>‹#›</a:t>
            </a:fld>
            <a:endParaRPr lang="en-US" noProof="0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5742760" y="2197100"/>
            <a:ext cx="4206240" cy="6400800"/>
          </a:xfrm>
        </p:spPr>
        <p:txBody>
          <a:bodyPr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400" b="0" kern="1200" cap="none" spc="50" baseline="0" dirty="0">
                <a:gradFill>
                  <a:gsLst>
                    <a:gs pos="40132">
                      <a:schemeClr val="bg1"/>
                    </a:gs>
                    <a:gs pos="14159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10186671" y="2197100"/>
            <a:ext cx="4206240" cy="6400800"/>
          </a:xfrm>
        </p:spPr>
        <p:txBody>
          <a:bodyPr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400" b="0" kern="1200" cap="none" spc="50" baseline="0" dirty="0">
                <a:gradFill>
                  <a:gsLst>
                    <a:gs pos="40132">
                      <a:schemeClr val="bg1"/>
                    </a:gs>
                    <a:gs pos="14159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 dirty="0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4412" y="1853420"/>
            <a:ext cx="4223658" cy="8210721"/>
          </a:xfrm>
          <a:prstGeom prst="rect">
            <a:avLst/>
          </a:prstGeom>
        </p:spPr>
      </p:pic>
      <p:sp>
        <p:nvSpPr>
          <p:cNvPr id="4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1275036" y="2990156"/>
            <a:ext cx="3352800" cy="5892800"/>
          </a:xfrm>
          <a:ln w="12700">
            <a:solidFill>
              <a:schemeClr val="bg1"/>
            </a:solidFill>
          </a:ln>
        </p:spPr>
        <p:txBody>
          <a:bodyPr vert="horz" lIns="146288" tIns="73144" rIns="146288" bIns="73144" rtlCol="0">
            <a:normAutofit/>
          </a:bodyPr>
          <a:lstStyle>
            <a:lvl1pPr>
              <a:defRPr lang="en-US"/>
            </a:lvl1pPr>
          </a:lstStyle>
          <a:p>
            <a:pPr lvl="0"/>
            <a:r>
              <a:rPr lang="en-US" dirty="0"/>
              <a:t>Click icon to add picture</a:t>
            </a:r>
          </a:p>
        </p:txBody>
      </p:sp>
      <p:grpSp>
        <p:nvGrpSpPr>
          <p:cNvPr id="17" name="Group 16"/>
          <p:cNvGrpSpPr/>
          <p:nvPr userDrawn="1"/>
        </p:nvGrpSpPr>
        <p:grpSpPr>
          <a:xfrm>
            <a:off x="21539261" y="412437"/>
            <a:ext cx="5719119" cy="6964984"/>
            <a:chOff x="15967783" y="412437"/>
            <a:chExt cx="5719119" cy="6964984"/>
          </a:xfrm>
        </p:grpSpPr>
        <p:sp>
          <p:nvSpPr>
            <p:cNvPr id="18" name="Rectangle 17"/>
            <p:cNvSpPr/>
            <p:nvPr userDrawn="1"/>
          </p:nvSpPr>
          <p:spPr>
            <a:xfrm>
              <a:off x="15967783" y="412437"/>
              <a:ext cx="5719119" cy="69649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1" i="0" u="none" strike="noStrike" kern="1200" cap="all" spc="300" normalizeH="0" baseline="0" noProof="0" dirty="0">
                  <a:ln>
                    <a:noFill/>
                  </a:ln>
                  <a:gradFill>
                    <a:gsLst>
                      <a:gs pos="47368">
                        <a:srgbClr val="1BA9DF"/>
                      </a:gs>
                      <a:gs pos="40132">
                        <a:srgbClr val="1BA9D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mazon Ember BOLD" panose="020B0703020204020204" pitchFamily="34" charset="0"/>
                  <a:ea typeface="Amazon Ember BOLD" panose="020B0703020204020204" pitchFamily="34" charset="0"/>
                  <a:cs typeface="Amazon Ember BOLD" panose="020B0703020204020204" pitchFamily="34" charset="0"/>
                </a:rPr>
                <a:t>perfect mobile SCREENSHOT</a:t>
              </a: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342900" marR="0" lvl="0" indent="-342900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Download </a:t>
              </a:r>
              <a: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  <a:hlinkClick r:id="rId4"/>
                </a:rPr>
                <a:t>Full Page Screen Capture </a:t>
              </a: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  <a:hlinkClick r:id="rId4"/>
                </a:rPr>
                <a:t>plugin for Chrome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Inspect Element in Chrome (CTRL + SHIFT + I)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Toggle device toolbar (CTRL + SHIFT + M)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From “Responsive” dropdown, select “iPhone 6”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Refresh page (CTRL + R)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Click </a:t>
              </a:r>
              <a: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Full Page Screen Capture</a:t>
              </a: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 button in top right of screen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Go to new screenshot tab and click </a:t>
              </a:r>
              <a: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Download </a:t>
              </a: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button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Replace screenshot (directions left)</a:t>
              </a:r>
            </a:p>
          </p:txBody>
        </p:sp>
        <p:pic>
          <p:nvPicPr>
            <p:cNvPr id="21" name="Picture 20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6641618" y="6146181"/>
              <a:ext cx="579582" cy="517483"/>
            </a:xfrm>
            <a:prstGeom prst="rect">
              <a:avLst/>
            </a:prstGeom>
          </p:spPr>
        </p:pic>
        <p:pic>
          <p:nvPicPr>
            <p:cNvPr id="22" name="Picture 21"/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16641617" y="5197423"/>
              <a:ext cx="335167" cy="373840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 userDrawn="1"/>
          </p:nvPicPr>
          <p:blipFill rotWithShape="1">
            <a:blip r:embed="rId7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6609895" y="2630109"/>
              <a:ext cx="692670" cy="1560829"/>
            </a:xfrm>
            <a:prstGeom prst="rect">
              <a:avLst/>
            </a:prstGeom>
          </p:spPr>
        </p:pic>
      </p:grpSp>
      <p:grpSp>
        <p:nvGrpSpPr>
          <p:cNvPr id="24" name="Group 23"/>
          <p:cNvGrpSpPr/>
          <p:nvPr userDrawn="1"/>
        </p:nvGrpSpPr>
        <p:grpSpPr>
          <a:xfrm>
            <a:off x="16184420" y="440083"/>
            <a:ext cx="5059759" cy="5306068"/>
            <a:chOff x="16184420" y="440083"/>
            <a:chExt cx="5059759" cy="5306068"/>
          </a:xfrm>
        </p:grpSpPr>
        <p:sp>
          <p:nvSpPr>
            <p:cNvPr id="25" name="Rectangle 24"/>
            <p:cNvSpPr/>
            <p:nvPr userDrawn="1"/>
          </p:nvSpPr>
          <p:spPr>
            <a:xfrm>
              <a:off x="16184420" y="440083"/>
              <a:ext cx="5059759" cy="530606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1" i="0" u="none" strike="noStrike" kern="1200" cap="all" spc="300" normalizeH="0" baseline="0" noProof="0" dirty="0">
                  <a:ln>
                    <a:noFill/>
                  </a:ln>
                  <a:gradFill>
                    <a:gsLst>
                      <a:gs pos="47368">
                        <a:srgbClr val="1BA9DF"/>
                      </a:gs>
                      <a:gs pos="40132">
                        <a:srgbClr val="1BA9D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mazon Ember BOLD" panose="020B0703020204020204" pitchFamily="34" charset="0"/>
                  <a:ea typeface="Amazon Ember BOLD" panose="020B0703020204020204" pitchFamily="34" charset="0"/>
                  <a:cs typeface="Amazon Ember BOLD" panose="020B0703020204020204" pitchFamily="34" charset="0"/>
                </a:rPr>
                <a:t>TO REPLACE SCREENSHOT</a:t>
              </a:r>
            </a:p>
            <a:p>
              <a:pPr marL="0" marR="0" lvl="0" indent="0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Delete current screenshot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Click icon at center of image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Browse to saved screenshot (directions right) 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Click </a:t>
              </a:r>
              <a: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Insert</a:t>
              </a:r>
              <a:b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Right-click on the new image and select </a:t>
              </a:r>
              <a: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Crop</a:t>
              </a:r>
              <a:b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1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Hold SHIFT and drag image up or down 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to desired scroll position</a:t>
              </a:r>
            </a:p>
          </p:txBody>
        </p:sp>
        <p:pic>
          <p:nvPicPr>
            <p:cNvPr id="26" name="Picture 25"/>
            <p:cNvPicPr>
              <a:picLocks noChangeAspect="1"/>
            </p:cNvPicPr>
            <p:nvPr userDrawn="1"/>
          </p:nvPicPr>
          <p:blipFill>
            <a:blip r:embed="rId8"/>
            <a:stretch>
              <a:fillRect/>
            </a:stretch>
          </p:blipFill>
          <p:spPr>
            <a:xfrm>
              <a:off x="16845746" y="1705576"/>
              <a:ext cx="419100" cy="419100"/>
            </a:xfrm>
            <a:prstGeom prst="rect">
              <a:avLst/>
            </a:prstGeom>
          </p:spPr>
        </p:pic>
        <p:pic>
          <p:nvPicPr>
            <p:cNvPr id="27" name="Picture 26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6845746" y="4307476"/>
              <a:ext cx="695325" cy="571500"/>
            </a:xfrm>
            <a:prstGeom prst="rect">
              <a:avLst/>
            </a:prstGeom>
          </p:spPr>
        </p:pic>
        <p:pic>
          <p:nvPicPr>
            <p:cNvPr id="28" name="Picture 27"/>
            <p:cNvPicPr>
              <a:picLocks noChangeAspect="1"/>
            </p:cNvPicPr>
            <p:nvPr userDrawn="1"/>
          </p:nvPicPr>
          <p:blipFill>
            <a:blip r:embed="rId10"/>
            <a:stretch>
              <a:fillRect/>
            </a:stretch>
          </p:blipFill>
          <p:spPr>
            <a:xfrm>
              <a:off x="16799774" y="3111601"/>
              <a:ext cx="1914525" cy="6762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318341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up_DESKTOP_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0178F771-B8D7-724D-9F19-4D65E3ABBCB2}"/>
              </a:ext>
            </a:extLst>
          </p:cNvPr>
          <p:cNvSpPr/>
          <p:nvPr userDrawn="1"/>
        </p:nvSpPr>
        <p:spPr>
          <a:xfrm>
            <a:off x="477981" y="457200"/>
            <a:ext cx="14609619" cy="9144000"/>
          </a:xfrm>
          <a:prstGeom prst="roundRect">
            <a:avLst>
              <a:gd name="adj" fmla="val 1755"/>
            </a:avLst>
          </a:prstGeom>
          <a:noFill/>
          <a:ln w="12700">
            <a:solidFill>
              <a:srgbClr val="1BA9D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F92779A9-45D1-564F-ACAA-71C689A6EDB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2479" y="867526"/>
            <a:ext cx="2575379" cy="890050"/>
          </a:xfrm>
          <a:prstGeom prst="rect">
            <a:avLst/>
          </a:prstGeom>
        </p:spPr>
      </p:pic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FA66459B-FDCA-8D49-B442-7F51534CA4DF}"/>
              </a:ext>
            </a:extLst>
          </p:cNvPr>
          <p:cNvCxnSpPr/>
          <p:nvPr userDrawn="1"/>
        </p:nvCxnSpPr>
        <p:spPr>
          <a:xfrm>
            <a:off x="3613209" y="916854"/>
            <a:ext cx="0" cy="704057"/>
          </a:xfrm>
          <a:prstGeom prst="line">
            <a:avLst/>
          </a:prstGeom>
          <a:noFill/>
          <a:ln w="12700">
            <a:solidFill>
              <a:schemeClr val="tx2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5B8BD91E-BCA0-A146-9B67-DF8DFF9CA84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756741" y="961498"/>
            <a:ext cx="5217926" cy="185737"/>
          </a:xfrm>
        </p:spPr>
        <p:txBody>
          <a:bodyPr wrap="none" anchor="ctr" anchorCtr="0">
            <a:noAutofit/>
          </a:bodyPr>
          <a:lstStyle>
            <a:lvl1pPr>
              <a:defRPr kumimoji="0" lang="en-US" sz="1000" b="0" i="0" u="none" strike="noStrike" kern="1200" cap="none" spc="500" normalizeH="0" baseline="0" dirty="0" smtClean="0">
                <a:ln>
                  <a:noFill/>
                </a:ln>
                <a:gradFill>
                  <a:gsLst>
                    <a:gs pos="21000">
                      <a:srgbClr val="2F2F35"/>
                    </a:gs>
                    <a:gs pos="85000">
                      <a:srgbClr val="2F2F35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00000000000000000" pitchFamily="2" charset="0"/>
                <a:ea typeface="Amazon Ember" panose="02000000000000000000" pitchFamily="2" charset="0"/>
                <a:cs typeface="Segoe UI" panose="020B0502040204020203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2400"/>
              </a:spcBef>
              <a:buFont typeface="Arial"/>
              <a:buNone/>
              <a:defRPr/>
            </a:pPr>
            <a:r>
              <a:rPr lang="en-US"/>
              <a:t>SECTION TITLE</a:t>
            </a:r>
            <a:endParaRPr lang="en-US" dirty="0"/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88FF1819-82C5-AF42-BC28-CF84D3BEE3A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756741" y="1225779"/>
            <a:ext cx="5217926" cy="380852"/>
          </a:xfrm>
        </p:spPr>
        <p:txBody>
          <a:bodyPr wrap="none" lIns="128016" anchor="ctr" anchorCtr="0">
            <a:noAutofit/>
          </a:bodyPr>
          <a:lstStyle>
            <a:lvl1pPr marL="0" indent="0" algn="l" defTabSz="731441" rtl="0" eaLnBrk="1" latinLnBrk="0" hangingPunct="1">
              <a:spcBef>
                <a:spcPct val="20000"/>
              </a:spcBef>
              <a:buFont typeface="Arial"/>
              <a:buNone/>
              <a:defRPr kumimoji="0" lang="en-US" sz="2800" b="1" i="0" u="none" strike="noStrike" kern="1200" cap="none" spc="300" normalizeH="0" baseline="0" dirty="0">
                <a:ln>
                  <a:noFill/>
                </a:ln>
                <a:gradFill>
                  <a:gsLst>
                    <a:gs pos="21000">
                      <a:schemeClr val="tx2"/>
                    </a:gs>
                    <a:gs pos="85000">
                      <a:schemeClr val="tx2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 dirty="0"/>
              <a:t>HEADLINE</a:t>
            </a:r>
          </a:p>
        </p:txBody>
      </p:sp>
      <p:sp>
        <p:nvSpPr>
          <p:cNvPr id="15" name="Slide Number Placeholder 29"/>
          <p:cNvSpPr txBox="1">
            <a:spLocks/>
          </p:cNvSpPr>
          <p:nvPr userDrawn="1"/>
        </p:nvSpPr>
        <p:spPr>
          <a:xfrm>
            <a:off x="476414" y="9619851"/>
            <a:ext cx="1032512" cy="438549"/>
          </a:xfrm>
          <a:prstGeom prst="rect">
            <a:avLst/>
          </a:prstGeom>
        </p:spPr>
        <p:txBody>
          <a:bodyPr vert="horz" lIns="0" tIns="73144" rIns="0" bIns="73144" rtlCol="0" anchor="t" anchorCtr="0"/>
          <a:lstStyle>
            <a:defPPr>
              <a:defRPr lang="en-US"/>
            </a:defPPr>
            <a:lvl1pPr marR="0" lvl="0" indent="0" algn="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0" normalizeH="0" baseline="0">
                <a:ln>
                  <a:noFill/>
                </a:ln>
                <a:gradFill>
                  <a:gsLst>
                    <a:gs pos="14159">
                      <a:srgbClr val="2F2F35"/>
                    </a:gs>
                    <a:gs pos="32000">
                      <a:srgbClr val="2F2F35"/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73144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20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8864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20083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515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fld id="{4CBCE68E-177C-4375-BADE-A3A412806AB2}" type="slidenum">
              <a:rPr lang="en-US" noProof="0" smtClean="0">
                <a:gradFill>
                  <a:gsLst>
                    <a:gs pos="59836">
                      <a:schemeClr val="tx1">
                        <a:lumMod val="75000"/>
                      </a:schemeClr>
                    </a:gs>
                    <a:gs pos="46000">
                      <a:schemeClr val="tx1">
                        <a:lumMod val="75000"/>
                      </a:schemeClr>
                    </a:gs>
                  </a:gsLst>
                  <a:lin ang="5400000" scaled="1"/>
                </a:gradFill>
              </a:rPr>
              <a:pPr lvl="0" algn="l"/>
              <a:t>‹#›</a:t>
            </a:fld>
            <a:endParaRPr lang="en-US" noProof="0" dirty="0">
              <a:gradFill>
                <a:gsLst>
                  <a:gs pos="59836">
                    <a:schemeClr val="tx1">
                      <a:lumMod val="75000"/>
                    </a:schemeClr>
                  </a:gs>
                  <a:gs pos="46000">
                    <a:schemeClr val="tx1">
                      <a:lumMod val="75000"/>
                    </a:schemeClr>
                  </a:gs>
                </a:gsLst>
                <a:lin ang="5400000" scaled="1"/>
              </a:gradFill>
            </a:endParaRPr>
          </a:p>
        </p:txBody>
      </p:sp>
      <p:pic>
        <p:nvPicPr>
          <p:cNvPr id="7" name="Computer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1230306" y="1119360"/>
            <a:ext cx="17976230" cy="9992333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5835733" y="2288860"/>
            <a:ext cx="9339174" cy="5961549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11724" y="2679952"/>
            <a:ext cx="8914915" cy="5549843"/>
          </a:xfrm>
          <a:ln w="12700">
            <a:solidFill>
              <a:srgbClr val="000000"/>
            </a:solidFill>
          </a:ln>
        </p:spPr>
        <p:txBody>
          <a:bodyPr vert="horz" lIns="146288" tIns="73144" rIns="146288" bIns="73144" rtlCol="0">
            <a:normAutofit/>
          </a:bodyPr>
          <a:lstStyle>
            <a:lvl1pPr>
              <a:defRPr lang="en-US"/>
            </a:lvl1pPr>
          </a:lstStyle>
          <a:p>
            <a:pPr lvl="0"/>
            <a:r>
              <a:rPr lang="en-US" dirty="0"/>
              <a:t>Click icon to add picture</a:t>
            </a:r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1143000" y="2197100"/>
            <a:ext cx="4206240" cy="6400800"/>
          </a:xfrm>
        </p:spPr>
        <p:txBody>
          <a:bodyPr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400" b="0" kern="1200" cap="none" spc="50" baseline="0" dirty="0">
                <a:gradFill>
                  <a:gsLst>
                    <a:gs pos="40132">
                      <a:schemeClr val="bg1"/>
                    </a:gs>
                    <a:gs pos="14159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/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Bacon ipsum dolor amet chicken sirloin pork loin ribeye. Fatback picanha salami, brisket venison tenderloin prosciutto pork. Ribeye kielbasa t-bone pork, pig doner tongue frankfurter fatback ham.</a:t>
            </a:r>
          </a:p>
          <a:p>
            <a:pPr marL="0" marR="0" lvl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endParaRPr lang="en-US" dirty="0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21539261" y="412437"/>
            <a:ext cx="5719119" cy="3410164"/>
            <a:chOff x="15967783" y="412437"/>
            <a:chExt cx="5719119" cy="3410164"/>
          </a:xfrm>
        </p:grpSpPr>
        <p:sp>
          <p:nvSpPr>
            <p:cNvPr id="20" name="Rectangle 19"/>
            <p:cNvSpPr/>
            <p:nvPr userDrawn="1"/>
          </p:nvSpPr>
          <p:spPr>
            <a:xfrm>
              <a:off x="15967783" y="412437"/>
              <a:ext cx="5719119" cy="34101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1" i="0" u="none" strike="noStrike" kern="1200" cap="all" spc="300" normalizeH="0" baseline="0" noProof="0" dirty="0">
                  <a:ln>
                    <a:noFill/>
                  </a:ln>
                  <a:gradFill>
                    <a:gsLst>
                      <a:gs pos="47368">
                        <a:srgbClr val="1BA9DF"/>
                      </a:gs>
                      <a:gs pos="40132">
                        <a:srgbClr val="1BA9D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mazon Ember BOLD" panose="020B0703020204020204" pitchFamily="34" charset="0"/>
                  <a:ea typeface="Amazon Ember BOLD" panose="020B0703020204020204" pitchFamily="34" charset="0"/>
                  <a:cs typeface="Amazon Ember BOLD" panose="020B0703020204020204" pitchFamily="34" charset="0"/>
                </a:rPr>
                <a:t>perfect BROWSER SCREENSHOT</a:t>
              </a: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342900" marR="0" lvl="0" indent="-342900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Download </a:t>
              </a:r>
              <a: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  <a:hlinkClick r:id="rId4"/>
                </a:rPr>
                <a:t>Full Page Screen Capture </a:t>
              </a: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  <a:hlinkClick r:id="rId4"/>
                </a:rPr>
                <a:t>plugin for Chrome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Click </a:t>
              </a:r>
              <a: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Full Page Screen Capture</a:t>
              </a: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 button in top right of screen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Go to new screenshot tab and click </a:t>
              </a:r>
              <a: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Download </a:t>
              </a: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button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Replace screenshot (directions left)</a:t>
              </a:r>
            </a:p>
          </p:txBody>
        </p:sp>
        <p:pic>
          <p:nvPicPr>
            <p:cNvPr id="21" name="Picture 20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6641618" y="2654334"/>
              <a:ext cx="579582" cy="517483"/>
            </a:xfrm>
            <a:prstGeom prst="rect">
              <a:avLst/>
            </a:prstGeom>
          </p:spPr>
        </p:pic>
        <p:pic>
          <p:nvPicPr>
            <p:cNvPr id="22" name="Picture 21"/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16641617" y="1705576"/>
              <a:ext cx="335167" cy="373840"/>
            </a:xfrm>
            <a:prstGeom prst="rect">
              <a:avLst/>
            </a:prstGeom>
          </p:spPr>
        </p:pic>
      </p:grpSp>
      <p:grpSp>
        <p:nvGrpSpPr>
          <p:cNvPr id="9" name="Group 8"/>
          <p:cNvGrpSpPr/>
          <p:nvPr userDrawn="1"/>
        </p:nvGrpSpPr>
        <p:grpSpPr>
          <a:xfrm>
            <a:off x="16184420" y="440083"/>
            <a:ext cx="5059759" cy="5306068"/>
            <a:chOff x="16184420" y="440083"/>
            <a:chExt cx="5059759" cy="5306068"/>
          </a:xfrm>
        </p:grpSpPr>
        <p:sp>
          <p:nvSpPr>
            <p:cNvPr id="25" name="Rectangle 24"/>
            <p:cNvSpPr/>
            <p:nvPr userDrawn="1"/>
          </p:nvSpPr>
          <p:spPr>
            <a:xfrm>
              <a:off x="16184420" y="440083"/>
              <a:ext cx="5059759" cy="530606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1" i="0" u="none" strike="noStrike" kern="1200" cap="all" spc="300" normalizeH="0" baseline="0" noProof="0" dirty="0">
                  <a:ln>
                    <a:noFill/>
                  </a:ln>
                  <a:gradFill>
                    <a:gsLst>
                      <a:gs pos="47368">
                        <a:srgbClr val="1BA9DF"/>
                      </a:gs>
                      <a:gs pos="40132">
                        <a:srgbClr val="1BA9D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mazon Ember BOLD" panose="020B0703020204020204" pitchFamily="34" charset="0"/>
                  <a:ea typeface="Amazon Ember BOLD" panose="020B0703020204020204" pitchFamily="34" charset="0"/>
                  <a:cs typeface="Amazon Ember BOLD" panose="020B0703020204020204" pitchFamily="34" charset="0"/>
                </a:rPr>
                <a:t>TO REPLACE SCREENSHOT</a:t>
              </a:r>
            </a:p>
            <a:p>
              <a:pPr marL="0" marR="0" lvl="0" indent="0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Delete current screenshot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Click icon at center of image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Browse to saved screenshot (directions right) 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Click </a:t>
              </a:r>
              <a: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Insert</a:t>
              </a:r>
              <a:b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Right-click on the new image and select </a:t>
              </a:r>
              <a: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Crop</a:t>
              </a:r>
              <a:b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1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Hold SHIFT and drag image up or down 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to desired scroll position</a:t>
              </a:r>
            </a:p>
          </p:txBody>
        </p:sp>
        <p:pic>
          <p:nvPicPr>
            <p:cNvPr id="26" name="Picture 25"/>
            <p:cNvPicPr>
              <a:picLocks noChangeAspect="1"/>
            </p:cNvPicPr>
            <p:nvPr userDrawn="1"/>
          </p:nvPicPr>
          <p:blipFill>
            <a:blip r:embed="rId7"/>
            <a:stretch>
              <a:fillRect/>
            </a:stretch>
          </p:blipFill>
          <p:spPr>
            <a:xfrm>
              <a:off x="16845746" y="1705576"/>
              <a:ext cx="419100" cy="419100"/>
            </a:xfrm>
            <a:prstGeom prst="rect">
              <a:avLst/>
            </a:prstGeom>
          </p:spPr>
        </p:pic>
        <p:pic>
          <p:nvPicPr>
            <p:cNvPr id="27" name="Picture 26"/>
            <p:cNvPicPr>
              <a:picLocks noChangeAspect="1"/>
            </p:cNvPicPr>
            <p:nvPr userDrawn="1"/>
          </p:nvPicPr>
          <p:blipFill>
            <a:blip r:embed="rId8"/>
            <a:stretch>
              <a:fillRect/>
            </a:stretch>
          </p:blipFill>
          <p:spPr>
            <a:xfrm>
              <a:off x="16845746" y="4307476"/>
              <a:ext cx="695325" cy="571500"/>
            </a:xfrm>
            <a:prstGeom prst="rect">
              <a:avLst/>
            </a:prstGeom>
          </p:spPr>
        </p:pic>
        <p:pic>
          <p:nvPicPr>
            <p:cNvPr id="2" name="Picture 1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6799774" y="3111601"/>
              <a:ext cx="1914525" cy="6762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182558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up_DESKTOP_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mputer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-2553384" y="905256"/>
            <a:ext cx="20059064" cy="11150106"/>
          </a:xfrm>
          <a:prstGeom prst="rect">
            <a:avLst/>
          </a:prstGeom>
        </p:spPr>
      </p:pic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7BBF8AA7-8197-0B4C-A805-FD02C8B66132}"/>
              </a:ext>
            </a:extLst>
          </p:cNvPr>
          <p:cNvSpPr/>
          <p:nvPr userDrawn="1"/>
        </p:nvSpPr>
        <p:spPr>
          <a:xfrm>
            <a:off x="410247" y="465667"/>
            <a:ext cx="14609619" cy="9144000"/>
          </a:xfrm>
          <a:prstGeom prst="roundRect">
            <a:avLst>
              <a:gd name="adj" fmla="val 1755"/>
            </a:avLst>
          </a:prstGeom>
          <a:noFill/>
          <a:ln w="12700">
            <a:solidFill>
              <a:srgbClr val="1BA9D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0CEC16C6-F157-9F46-89B9-C0DA5FE1251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2479" y="867526"/>
            <a:ext cx="2575379" cy="890050"/>
          </a:xfrm>
          <a:prstGeom prst="rect">
            <a:avLst/>
          </a:prstGeom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B19A3CD-9DF6-934F-890E-86EA3207B183}"/>
              </a:ext>
            </a:extLst>
          </p:cNvPr>
          <p:cNvCxnSpPr/>
          <p:nvPr userDrawn="1"/>
        </p:nvCxnSpPr>
        <p:spPr>
          <a:xfrm>
            <a:off x="3613209" y="916854"/>
            <a:ext cx="0" cy="704057"/>
          </a:xfrm>
          <a:prstGeom prst="line">
            <a:avLst/>
          </a:prstGeom>
          <a:noFill/>
          <a:ln w="12700">
            <a:solidFill>
              <a:schemeClr val="tx2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25319206-ABCC-5D41-8E8E-F93D17DCFBE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756741" y="961498"/>
            <a:ext cx="5217926" cy="185737"/>
          </a:xfrm>
        </p:spPr>
        <p:txBody>
          <a:bodyPr wrap="none" anchor="ctr" anchorCtr="0">
            <a:noAutofit/>
          </a:bodyPr>
          <a:lstStyle>
            <a:lvl1pPr>
              <a:defRPr kumimoji="0" lang="en-US" sz="1000" b="0" i="0" u="none" strike="noStrike" kern="1200" cap="none" spc="500" normalizeH="0" baseline="0" dirty="0" smtClean="0">
                <a:ln>
                  <a:noFill/>
                </a:ln>
                <a:gradFill>
                  <a:gsLst>
                    <a:gs pos="21000">
                      <a:srgbClr val="2F2F35"/>
                    </a:gs>
                    <a:gs pos="85000">
                      <a:srgbClr val="2F2F35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00000000000000000" pitchFamily="2" charset="0"/>
                <a:ea typeface="Amazon Ember" panose="02000000000000000000" pitchFamily="2" charset="0"/>
                <a:cs typeface="Segoe UI" panose="020B0502040204020203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2400"/>
              </a:spcBef>
              <a:buFont typeface="Arial"/>
              <a:buNone/>
              <a:defRPr/>
            </a:pPr>
            <a:r>
              <a:rPr lang="en-US"/>
              <a:t>SECTION TITLE</a:t>
            </a:r>
            <a:endParaRPr lang="en-US" dirty="0"/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FA561E8E-E604-D845-83E8-DA2167355C7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756741" y="1225779"/>
            <a:ext cx="5217926" cy="380852"/>
          </a:xfrm>
        </p:spPr>
        <p:txBody>
          <a:bodyPr wrap="none" lIns="128016" anchor="ctr" anchorCtr="0">
            <a:noAutofit/>
          </a:bodyPr>
          <a:lstStyle>
            <a:lvl1pPr marL="0" indent="0" algn="l" defTabSz="731441" rtl="0" eaLnBrk="1" latinLnBrk="0" hangingPunct="1">
              <a:spcBef>
                <a:spcPct val="20000"/>
              </a:spcBef>
              <a:buFont typeface="Arial"/>
              <a:buNone/>
              <a:defRPr kumimoji="0" lang="en-US" sz="2800" b="1" i="0" u="none" strike="noStrike" kern="1200" cap="none" spc="300" normalizeH="0" baseline="0" dirty="0">
                <a:ln>
                  <a:noFill/>
                </a:ln>
                <a:gradFill>
                  <a:gsLst>
                    <a:gs pos="21000">
                      <a:schemeClr val="tx2"/>
                    </a:gs>
                    <a:gs pos="85000">
                      <a:schemeClr val="tx2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 dirty="0"/>
              <a:t>HEADLINE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2596350" y="2495346"/>
            <a:ext cx="10530370" cy="6690234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2870526" y="2605141"/>
            <a:ext cx="10002338" cy="6226802"/>
          </a:xfrm>
          <a:ln w="12700">
            <a:solidFill>
              <a:srgbClr val="000000"/>
            </a:solidFill>
          </a:ln>
        </p:spPr>
        <p:txBody>
          <a:bodyPr vert="horz" lIns="146288" tIns="73144" rIns="146288" bIns="73144" rtlCol="0">
            <a:normAutofit/>
          </a:bodyPr>
          <a:lstStyle>
            <a:lvl1pPr>
              <a:defRPr lang="en-US"/>
            </a:lvl1pPr>
          </a:lstStyle>
          <a:p>
            <a:pPr lvl="0"/>
            <a:r>
              <a:rPr lang="en-US" dirty="0"/>
              <a:t>Click icon to add picture</a:t>
            </a:r>
          </a:p>
        </p:txBody>
      </p:sp>
      <p:sp>
        <p:nvSpPr>
          <p:cNvPr id="16" name="Slide Number Placeholder 29"/>
          <p:cNvSpPr txBox="1">
            <a:spLocks/>
          </p:cNvSpPr>
          <p:nvPr userDrawn="1"/>
        </p:nvSpPr>
        <p:spPr>
          <a:xfrm>
            <a:off x="14055090" y="9619851"/>
            <a:ext cx="1032512" cy="438549"/>
          </a:xfrm>
          <a:prstGeom prst="rect">
            <a:avLst/>
          </a:prstGeom>
        </p:spPr>
        <p:txBody>
          <a:bodyPr vert="horz" lIns="0" tIns="73144" rIns="0" bIns="73144" rtlCol="0" anchor="t" anchorCtr="0"/>
          <a:lstStyle>
            <a:defPPr>
              <a:defRPr lang="en-US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0" normalizeH="0" baseline="0">
                <a:ln>
                  <a:noFill/>
                </a:ln>
                <a:gradFill>
                  <a:gsLst>
                    <a:gs pos="59836">
                      <a:schemeClr val="tx1">
                        <a:lumMod val="75000"/>
                      </a:schemeClr>
                    </a:gs>
                    <a:gs pos="46000">
                      <a:schemeClr val="tx1">
                        <a:lumMod val="75000"/>
                      </a:schemeClr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73144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20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8864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20083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515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r"/>
            <a:fld id="{4CBCE68E-177C-4375-BADE-A3A412806AB2}" type="slidenum">
              <a:rPr lang="en-US" noProof="0" smtClean="0"/>
              <a:pPr lvl="0" algn="r"/>
              <a:t>‹#›</a:t>
            </a:fld>
            <a:endParaRPr lang="en-US" noProof="0" dirty="0"/>
          </a:p>
        </p:txBody>
      </p:sp>
      <p:grpSp>
        <p:nvGrpSpPr>
          <p:cNvPr id="24" name="Group 23"/>
          <p:cNvGrpSpPr/>
          <p:nvPr userDrawn="1"/>
        </p:nvGrpSpPr>
        <p:grpSpPr>
          <a:xfrm>
            <a:off x="16184420" y="440083"/>
            <a:ext cx="5059759" cy="5306068"/>
            <a:chOff x="16184420" y="440083"/>
            <a:chExt cx="5059759" cy="5306068"/>
          </a:xfrm>
        </p:grpSpPr>
        <p:sp>
          <p:nvSpPr>
            <p:cNvPr id="25" name="Rectangle 24"/>
            <p:cNvSpPr/>
            <p:nvPr userDrawn="1"/>
          </p:nvSpPr>
          <p:spPr>
            <a:xfrm>
              <a:off x="16184420" y="440083"/>
              <a:ext cx="5059759" cy="530606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1" i="0" u="none" strike="noStrike" kern="1200" cap="all" spc="300" normalizeH="0" baseline="0" noProof="0" dirty="0">
                  <a:ln>
                    <a:noFill/>
                  </a:ln>
                  <a:gradFill>
                    <a:gsLst>
                      <a:gs pos="47368">
                        <a:srgbClr val="1BA9DF"/>
                      </a:gs>
                      <a:gs pos="40132">
                        <a:srgbClr val="1BA9D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mazon Ember BOLD" panose="020B0703020204020204" pitchFamily="34" charset="0"/>
                  <a:ea typeface="Amazon Ember BOLD" panose="020B0703020204020204" pitchFamily="34" charset="0"/>
                  <a:cs typeface="Amazon Ember BOLD" panose="020B0703020204020204" pitchFamily="34" charset="0"/>
                </a:rPr>
                <a:t>TO REPLACE SCREENSHOT</a:t>
              </a:r>
            </a:p>
            <a:p>
              <a:pPr marL="0" marR="0" lvl="0" indent="0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Delete current screenshot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Click icon at center of image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Browse to saved screenshot (directions right) 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Click </a:t>
              </a:r>
              <a: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Insert</a:t>
              </a:r>
              <a:b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Right-click on the new image and select </a:t>
              </a:r>
              <a: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Crop</a:t>
              </a:r>
              <a:b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1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Hold SHIFT and drag image up or down 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to desired scroll position</a:t>
              </a:r>
            </a:p>
          </p:txBody>
        </p:sp>
        <p:pic>
          <p:nvPicPr>
            <p:cNvPr id="26" name="Picture 25"/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16845746" y="1705576"/>
              <a:ext cx="419100" cy="419100"/>
            </a:xfrm>
            <a:prstGeom prst="rect">
              <a:avLst/>
            </a:prstGeom>
          </p:spPr>
        </p:pic>
        <p:pic>
          <p:nvPicPr>
            <p:cNvPr id="27" name="Picture 26"/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6845746" y="4307476"/>
              <a:ext cx="695325" cy="571500"/>
            </a:xfrm>
            <a:prstGeom prst="rect">
              <a:avLst/>
            </a:prstGeom>
          </p:spPr>
        </p:pic>
        <p:pic>
          <p:nvPicPr>
            <p:cNvPr id="28" name="Picture 27"/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16799774" y="3111601"/>
              <a:ext cx="1914525" cy="676275"/>
            </a:xfrm>
            <a:prstGeom prst="rect">
              <a:avLst/>
            </a:prstGeom>
          </p:spPr>
        </p:pic>
      </p:grpSp>
      <p:grpSp>
        <p:nvGrpSpPr>
          <p:cNvPr id="20" name="Group 19"/>
          <p:cNvGrpSpPr/>
          <p:nvPr userDrawn="1"/>
        </p:nvGrpSpPr>
        <p:grpSpPr>
          <a:xfrm>
            <a:off x="21539261" y="412437"/>
            <a:ext cx="5719119" cy="3410164"/>
            <a:chOff x="15967783" y="412437"/>
            <a:chExt cx="5719119" cy="3410164"/>
          </a:xfrm>
        </p:grpSpPr>
        <p:sp>
          <p:nvSpPr>
            <p:cNvPr id="21" name="Rectangle 20"/>
            <p:cNvSpPr/>
            <p:nvPr userDrawn="1"/>
          </p:nvSpPr>
          <p:spPr>
            <a:xfrm>
              <a:off x="15967783" y="412437"/>
              <a:ext cx="5719119" cy="34101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1400" b="1" i="0" u="none" strike="noStrike" kern="1200" cap="all" spc="300" normalizeH="0" baseline="0" noProof="0" dirty="0">
                  <a:ln>
                    <a:noFill/>
                  </a:ln>
                  <a:gradFill>
                    <a:gsLst>
                      <a:gs pos="47368">
                        <a:srgbClr val="1BA9DF"/>
                      </a:gs>
                      <a:gs pos="40132">
                        <a:srgbClr val="1BA9D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mazon Ember BOLD" panose="020B0703020204020204" pitchFamily="34" charset="0"/>
                  <a:ea typeface="Amazon Ember BOLD" panose="020B0703020204020204" pitchFamily="34" charset="0"/>
                  <a:cs typeface="Amazon Ember BOLD" panose="020B0703020204020204" pitchFamily="34" charset="0"/>
                </a:rPr>
                <a:t>perfect BROWSER SCREENSHOT</a:t>
              </a: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342900" marR="0" lvl="0" indent="-342900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Download </a:t>
              </a:r>
              <a: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  <a:hlinkClick r:id="rId7"/>
                </a:rPr>
                <a:t>Full Page Screen Capture </a:t>
              </a: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  <a:hlinkClick r:id="rId7"/>
                </a:rPr>
                <a:t>plugin for Chrome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Click </a:t>
              </a:r>
              <a: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Full Page Screen Capture</a:t>
              </a: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 button in top right of screen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Go to new screenshot tab and click </a:t>
              </a:r>
              <a:r>
                <a:rPr kumimoji="0" lang="en-US" sz="1400" b="0" i="1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Download </a:t>
              </a: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button</a:t>
              </a: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b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</a:b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gradFill>
                  <a:gsLst>
                    <a:gs pos="40132">
                      <a:srgbClr val="232F3E"/>
                    </a:gs>
                    <a:gs pos="14159">
                      <a:srgbClr val="232F3E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endParaRPr>
            </a:p>
            <a:p>
              <a:pPr marL="568325" marR="0" lvl="0" indent="-284163" algn="l" defTabSz="731441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AutoNum type="arabicPeriod"/>
                <a:tabLst/>
                <a:defRPr/>
              </a:pPr>
              <a:r>
                <a:rPr kumimoji="0" lang="en-US" sz="1400" b="0" i="0" u="none" strike="noStrike" kern="1200" cap="none" spc="50" normalizeH="0" baseline="0" noProof="0" dirty="0">
                  <a:ln>
                    <a:noFill/>
                  </a:ln>
                  <a:gradFill>
                    <a:gsLst>
                      <a:gs pos="40132">
                        <a:srgbClr val="232F3E"/>
                      </a:gs>
                      <a:gs pos="14159">
                        <a:srgbClr val="232F3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+mn-lt"/>
                  <a:ea typeface="+mn-ea"/>
                  <a:cs typeface="Segoe UI Semilight" panose="020B0402040204020203" pitchFamily="34" charset="0"/>
                </a:rPr>
                <a:t>Replace screenshot (directions left)</a:t>
              </a:r>
            </a:p>
          </p:txBody>
        </p:sp>
        <p:pic>
          <p:nvPicPr>
            <p:cNvPr id="22" name="Picture 21"/>
            <p:cNvPicPr>
              <a:picLocks noChangeAspect="1"/>
            </p:cNvPicPr>
            <p:nvPr userDrawn="1"/>
          </p:nvPicPr>
          <p:blipFill>
            <a:blip r:embed="rId8"/>
            <a:stretch>
              <a:fillRect/>
            </a:stretch>
          </p:blipFill>
          <p:spPr>
            <a:xfrm>
              <a:off x="16641618" y="2654334"/>
              <a:ext cx="579582" cy="517483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 userDrawn="1"/>
          </p:nvPicPr>
          <p:blipFill>
            <a:blip r:embed="rId9"/>
            <a:stretch>
              <a:fillRect/>
            </a:stretch>
          </p:blipFill>
          <p:spPr>
            <a:xfrm>
              <a:off x="16641617" y="1705576"/>
              <a:ext cx="335167" cy="3738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461366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Prime">
    <p:bg>
      <p:bgPr>
        <a:solidFill>
          <a:srgbClr val="01A9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29"/>
          <p:cNvSpPr txBox="1">
            <a:spLocks/>
          </p:cNvSpPr>
          <p:nvPr userDrawn="1"/>
        </p:nvSpPr>
        <p:spPr>
          <a:xfrm>
            <a:off x="14055090" y="9619851"/>
            <a:ext cx="1032512" cy="438549"/>
          </a:xfrm>
          <a:prstGeom prst="rect">
            <a:avLst/>
          </a:prstGeom>
        </p:spPr>
        <p:txBody>
          <a:bodyPr vert="horz" lIns="0" tIns="73144" rIns="0" bIns="73144" rtlCol="0" anchor="t" anchorCtr="0"/>
          <a:lstStyle>
            <a:defPPr>
              <a:defRPr lang="en-US"/>
            </a:defPPr>
            <a:lvl1pPr marR="0" lvl="0" indent="0" algn="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0" normalizeH="0" baseline="0">
                <a:ln>
                  <a:noFill/>
                </a:ln>
                <a:gradFill>
                  <a:gsLst>
                    <a:gs pos="59836">
                      <a:schemeClr val="tx1">
                        <a:lumMod val="75000"/>
                      </a:schemeClr>
                    </a:gs>
                    <a:gs pos="46000">
                      <a:schemeClr val="tx1">
                        <a:lumMod val="75000"/>
                      </a:schemeClr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73144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20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8864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20083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515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4CBCE68E-177C-4375-BADE-A3A412806AB2}" type="slidenum">
              <a:rPr lang="en-US" noProof="0" smtClean="0">
                <a:gradFill>
                  <a:gsLst>
                    <a:gs pos="59836">
                      <a:schemeClr val="tx1"/>
                    </a:gs>
                    <a:gs pos="46000">
                      <a:schemeClr val="tx1"/>
                    </a:gs>
                  </a:gsLst>
                  <a:lin ang="5400000" scaled="1"/>
                </a:gradFill>
              </a:rPr>
              <a:pPr lvl="0"/>
              <a:t>‹#›</a:t>
            </a:fld>
            <a:endParaRPr lang="en-US" noProof="0" dirty="0">
              <a:gradFill>
                <a:gsLst>
                  <a:gs pos="59836">
                    <a:schemeClr val="tx1"/>
                  </a:gs>
                  <a:gs pos="46000">
                    <a:schemeClr val="tx1"/>
                  </a:gs>
                </a:gsLst>
                <a:lin ang="5400000" scaled="1"/>
              </a:gra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259225C-536F-5E42-BA99-AD156510355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2480" y="867526"/>
            <a:ext cx="2575376" cy="890050"/>
          </a:xfrm>
          <a:prstGeom prst="rect">
            <a:avLst/>
          </a:prstGeom>
        </p:spPr>
      </p:pic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33465356-31CE-D745-A80B-8B51DD688136}"/>
              </a:ext>
            </a:extLst>
          </p:cNvPr>
          <p:cNvSpPr/>
          <p:nvPr userDrawn="1"/>
        </p:nvSpPr>
        <p:spPr>
          <a:xfrm>
            <a:off x="477981" y="457200"/>
            <a:ext cx="14609619" cy="9144000"/>
          </a:xfrm>
          <a:prstGeom prst="roundRect">
            <a:avLst>
              <a:gd name="adj" fmla="val 1755"/>
            </a:avLst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7220573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29"/>
          <p:cNvSpPr txBox="1">
            <a:spLocks/>
          </p:cNvSpPr>
          <p:nvPr userDrawn="1"/>
        </p:nvSpPr>
        <p:spPr>
          <a:xfrm>
            <a:off x="14055090" y="9619851"/>
            <a:ext cx="1032512" cy="438549"/>
          </a:xfrm>
          <a:prstGeom prst="rect">
            <a:avLst/>
          </a:prstGeom>
        </p:spPr>
        <p:txBody>
          <a:bodyPr vert="horz" lIns="0" tIns="73144" rIns="0" bIns="73144" rtlCol="0" anchor="t" anchorCtr="0"/>
          <a:lstStyle>
            <a:defPPr>
              <a:defRPr lang="en-US"/>
            </a:defPPr>
            <a:lvl1pPr marR="0" lvl="0" indent="0" algn="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0" normalizeH="0" baseline="0">
                <a:ln>
                  <a:noFill/>
                </a:ln>
                <a:gradFill>
                  <a:gsLst>
                    <a:gs pos="59836">
                      <a:schemeClr val="tx1">
                        <a:lumMod val="75000"/>
                      </a:schemeClr>
                    </a:gs>
                    <a:gs pos="46000">
                      <a:schemeClr val="tx1">
                        <a:lumMod val="75000"/>
                      </a:schemeClr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73144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20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8864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20083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515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4CBCE68E-177C-4375-BADE-A3A412806AB2}" type="slidenum">
              <a:rPr lang="en-US" noProof="0" smtClean="0"/>
              <a:pPr lvl="0"/>
              <a:t>‹#›</a:t>
            </a:fld>
            <a:endParaRPr lang="en-US" noProof="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239E794-9DFE-924C-AB4F-E0B232F32AD3}"/>
              </a:ext>
            </a:extLst>
          </p:cNvPr>
          <p:cNvSpPr/>
          <p:nvPr userDrawn="1"/>
        </p:nvSpPr>
        <p:spPr>
          <a:xfrm>
            <a:off x="477981" y="457200"/>
            <a:ext cx="14609619" cy="9144000"/>
          </a:xfrm>
          <a:prstGeom prst="roundRect">
            <a:avLst>
              <a:gd name="adj" fmla="val 1755"/>
            </a:avLst>
          </a:prstGeom>
          <a:noFill/>
          <a:ln w="12700">
            <a:solidFill>
              <a:srgbClr val="1BA9D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4D1AA37-37C3-ED4A-BCD1-33E82B1EF52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2479" y="867526"/>
            <a:ext cx="2575379" cy="89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1497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29"/>
          <p:cNvSpPr txBox="1">
            <a:spLocks/>
          </p:cNvSpPr>
          <p:nvPr userDrawn="1"/>
        </p:nvSpPr>
        <p:spPr>
          <a:xfrm>
            <a:off x="14055090" y="9619851"/>
            <a:ext cx="1032512" cy="438549"/>
          </a:xfrm>
          <a:prstGeom prst="rect">
            <a:avLst/>
          </a:prstGeom>
        </p:spPr>
        <p:txBody>
          <a:bodyPr vert="horz" lIns="0" tIns="73144" rIns="0" bIns="73144" rtlCol="0" anchor="t" anchorCtr="0"/>
          <a:lstStyle>
            <a:defPPr>
              <a:defRPr lang="en-US"/>
            </a:defPPr>
            <a:lvl1pPr marR="0" lvl="0" indent="0" algn="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0" normalizeH="0" baseline="0">
                <a:ln>
                  <a:noFill/>
                </a:ln>
                <a:gradFill>
                  <a:gsLst>
                    <a:gs pos="59836">
                      <a:schemeClr val="tx1">
                        <a:lumMod val="75000"/>
                      </a:schemeClr>
                    </a:gs>
                    <a:gs pos="46000">
                      <a:schemeClr val="tx1">
                        <a:lumMod val="75000"/>
                      </a:schemeClr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73144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20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8864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20083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515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4CBCE68E-177C-4375-BADE-A3A412806AB2}" type="slidenum">
              <a:rPr lang="en-US" noProof="0" smtClean="0"/>
              <a:pPr lvl="0"/>
              <a:t>‹#›</a:t>
            </a:fld>
            <a:endParaRPr lang="en-US" noProof="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8F9E6C5-69FA-A843-BE05-509ECD50B6AD}"/>
              </a:ext>
            </a:extLst>
          </p:cNvPr>
          <p:cNvSpPr/>
          <p:nvPr userDrawn="1"/>
        </p:nvSpPr>
        <p:spPr>
          <a:xfrm>
            <a:off x="477981" y="457200"/>
            <a:ext cx="14609619" cy="9144000"/>
          </a:xfrm>
          <a:prstGeom prst="roundRect">
            <a:avLst>
              <a:gd name="adj" fmla="val 1755"/>
            </a:avLst>
          </a:prstGeom>
          <a:noFill/>
          <a:ln w="12700">
            <a:solidFill>
              <a:srgbClr val="01A9E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2513322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9"/>
          <p:cNvSpPr txBox="1">
            <a:spLocks/>
          </p:cNvSpPr>
          <p:nvPr userDrawn="1"/>
        </p:nvSpPr>
        <p:spPr>
          <a:xfrm>
            <a:off x="14055090" y="9619851"/>
            <a:ext cx="1032512" cy="438549"/>
          </a:xfrm>
          <a:prstGeom prst="rect">
            <a:avLst/>
          </a:prstGeom>
        </p:spPr>
        <p:txBody>
          <a:bodyPr vert="horz" lIns="0" tIns="73144" rIns="0" bIns="73144" rtlCol="0" anchor="t" anchorCtr="0"/>
          <a:lstStyle>
            <a:defPPr>
              <a:defRPr lang="en-US"/>
            </a:defPPr>
            <a:lvl1pPr marR="0" lvl="0" indent="0" algn="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0" normalizeH="0" baseline="0">
                <a:ln>
                  <a:noFill/>
                </a:ln>
                <a:gradFill>
                  <a:gsLst>
                    <a:gs pos="59836">
                      <a:schemeClr val="tx1">
                        <a:lumMod val="75000"/>
                      </a:schemeClr>
                    </a:gs>
                    <a:gs pos="46000">
                      <a:schemeClr val="tx1">
                        <a:lumMod val="75000"/>
                      </a:schemeClr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73144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20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8864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20083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515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4CBCE68E-177C-4375-BADE-A3A412806AB2}" type="slidenum">
              <a:rPr lang="en-US" noProof="0" smtClean="0"/>
              <a:pPr lvl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806222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INTOUT_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"/>
          <p:cNvSpPr>
            <a:spLocks noGrp="1"/>
          </p:cNvSpPr>
          <p:nvPr>
            <p:ph type="body" sz="quarter" idx="10" hasCustomPrompt="1"/>
          </p:nvPr>
        </p:nvSpPr>
        <p:spPr>
          <a:xfrm rot="16200000">
            <a:off x="-568743" y="4291629"/>
            <a:ext cx="3724150" cy="185737"/>
          </a:xfrm>
        </p:spPr>
        <p:txBody>
          <a:bodyPr wrap="none" anchor="ctr" anchorCtr="0">
            <a:noAutofit/>
          </a:bodyPr>
          <a:lstStyle>
            <a:lvl1pPr>
              <a:defRPr kumimoji="0" lang="en-US" sz="1000" b="0" i="0" u="none" strike="noStrike" kern="1200" cap="none" spc="500" normalizeH="0" baseline="0" dirty="0" smtClean="0">
                <a:ln>
                  <a:noFill/>
                </a:ln>
                <a:gradFill>
                  <a:gsLst>
                    <a:gs pos="21000">
                      <a:srgbClr val="2F2F35"/>
                    </a:gs>
                    <a:gs pos="85000">
                      <a:srgbClr val="2F2F35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00000000000000000" pitchFamily="2" charset="0"/>
                <a:ea typeface="Amazon Ember" panose="02000000000000000000" pitchFamily="2" charset="0"/>
                <a:cs typeface="Segoe UI" panose="020B0502040204020203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2400"/>
              </a:spcBef>
              <a:buFont typeface="Arial"/>
              <a:buNone/>
              <a:defRPr/>
            </a:pPr>
            <a:r>
              <a:rPr lang="en-US"/>
              <a:t>SECTION TITLE</a:t>
            </a:r>
            <a:endParaRPr lang="en-US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1" hasCustomPrompt="1"/>
          </p:nvPr>
        </p:nvSpPr>
        <p:spPr>
          <a:xfrm rot="16200000">
            <a:off x="-218130" y="4202454"/>
            <a:ext cx="3745492" cy="380852"/>
          </a:xfrm>
        </p:spPr>
        <p:txBody>
          <a:bodyPr wrap="none" lIns="128016" anchor="ctr" anchorCtr="0">
            <a:noAutofit/>
          </a:bodyPr>
          <a:lstStyle>
            <a:lvl1pPr marL="0" indent="0" algn="l" defTabSz="731441" rtl="0" eaLnBrk="1" latinLnBrk="0" hangingPunct="1">
              <a:spcBef>
                <a:spcPct val="20000"/>
              </a:spcBef>
              <a:buFont typeface="Arial"/>
              <a:buNone/>
              <a:defRPr kumimoji="0" lang="en-US" sz="2800" b="1" i="0" u="none" strike="noStrike" kern="1200" cap="none" spc="300" normalizeH="0" baseline="0" dirty="0">
                <a:ln>
                  <a:noFill/>
                </a:ln>
                <a:gradFill>
                  <a:gsLst>
                    <a:gs pos="21000">
                      <a:schemeClr val="tx2"/>
                    </a:gs>
                    <a:gs pos="85000">
                      <a:schemeClr val="tx2"/>
                    </a:gs>
                  </a:gsLst>
                  <a:lin ang="5400000" scaled="1"/>
                </a:gra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5pPr>
              <a:defRPr/>
            </a:lvl5pPr>
          </a:lstStyle>
          <a:p>
            <a:pPr marL="0" lv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/>
              <a:t>HEADLINE</a:t>
            </a:r>
            <a:endParaRPr lang="en-US" dirty="0"/>
          </a:p>
        </p:txBody>
      </p:sp>
      <p:cxnSp>
        <p:nvCxnSpPr>
          <p:cNvPr id="7" name="Straight Connector 6"/>
          <p:cNvCxnSpPr>
            <a:cxnSpLocks/>
          </p:cNvCxnSpPr>
          <p:nvPr userDrawn="1"/>
        </p:nvCxnSpPr>
        <p:spPr>
          <a:xfrm rot="16200000">
            <a:off x="1493013" y="6082869"/>
            <a:ext cx="0" cy="704057"/>
          </a:xfrm>
          <a:prstGeom prst="line">
            <a:avLst/>
          </a:prstGeom>
          <a:noFill/>
          <a:ln w="12700">
            <a:solidFill>
              <a:schemeClr val="tx2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8" name="Slide Number Placeholder 29"/>
          <p:cNvSpPr txBox="1">
            <a:spLocks/>
          </p:cNvSpPr>
          <p:nvPr userDrawn="1"/>
        </p:nvSpPr>
        <p:spPr>
          <a:xfrm rot="16200000">
            <a:off x="14790997" y="8853182"/>
            <a:ext cx="1032512" cy="475099"/>
          </a:xfrm>
          <a:prstGeom prst="rect">
            <a:avLst/>
          </a:prstGeom>
        </p:spPr>
        <p:txBody>
          <a:bodyPr vert="horz" lIns="0" tIns="73144" rIns="0" bIns="73144" rtlCol="0" anchor="t" anchorCtr="0"/>
          <a:lstStyle>
            <a:defPPr>
              <a:defRPr lang="en-US"/>
            </a:defPPr>
            <a:lvl1pPr marR="0" lvl="0" indent="0" algn="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0" normalizeH="0" baseline="0">
                <a:ln>
                  <a:noFill/>
                </a:ln>
                <a:gradFill>
                  <a:gsLst>
                    <a:gs pos="59836">
                      <a:schemeClr val="tx1">
                        <a:lumMod val="75000"/>
                      </a:schemeClr>
                    </a:gs>
                    <a:gs pos="46000">
                      <a:schemeClr val="tx1">
                        <a:lumMod val="75000"/>
                      </a:schemeClr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73144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20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8864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20083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515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fld id="{4CBCE68E-177C-4375-BADE-A3A412806AB2}" type="slidenum">
              <a:rPr lang="en-US" noProof="0" smtClean="0"/>
              <a:pPr lvl="0" algn="l"/>
              <a:t>‹#›</a:t>
            </a:fld>
            <a:endParaRPr lang="en-US" noProof="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A3D6F80E-61D6-604A-9C7E-7C7EE271EE2E}"/>
              </a:ext>
            </a:extLst>
          </p:cNvPr>
          <p:cNvSpPr/>
          <p:nvPr userDrawn="1"/>
        </p:nvSpPr>
        <p:spPr>
          <a:xfrm>
            <a:off x="477981" y="457200"/>
            <a:ext cx="14609619" cy="9144000"/>
          </a:xfrm>
          <a:prstGeom prst="roundRect">
            <a:avLst>
              <a:gd name="adj" fmla="val 1755"/>
            </a:avLst>
          </a:prstGeom>
          <a:noFill/>
          <a:ln w="12700">
            <a:solidFill>
              <a:srgbClr val="01A9E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313515E-99B9-9E4B-926A-8E657FDDA9E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217047" y="7372664"/>
            <a:ext cx="2575379" cy="89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5944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PAGE">
    <p:bg>
      <p:bgPr>
        <a:solidFill>
          <a:srgbClr val="222F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81CD757-647F-CA45-B62E-93195125809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437835" y="3893399"/>
            <a:ext cx="6669129" cy="230485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66866BF-C0BF-AF48-9ED4-B6D427D3FB64}"/>
              </a:ext>
            </a:extLst>
          </p:cNvPr>
          <p:cNvSpPr txBox="1"/>
          <p:nvPr userDrawn="1"/>
        </p:nvSpPr>
        <p:spPr>
          <a:xfrm>
            <a:off x="3760631" y="-592428"/>
            <a:ext cx="0" cy="0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endParaRPr lang="en-US" sz="2000" spc="50" dirty="0">
              <a:gradFill>
                <a:gsLst>
                  <a:gs pos="14159">
                    <a:schemeClr val="tx1"/>
                  </a:gs>
                  <a:gs pos="32000">
                    <a:schemeClr val="tx1"/>
                  </a:gs>
                </a:gsLst>
                <a:lin ang="5400000" scaled="1"/>
              </a:gra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0E698B1-8374-6B4A-AB5F-B220B8D50F34}"/>
              </a:ext>
            </a:extLst>
          </p:cNvPr>
          <p:cNvSpPr/>
          <p:nvPr userDrawn="1"/>
        </p:nvSpPr>
        <p:spPr>
          <a:xfrm>
            <a:off x="477981" y="457200"/>
            <a:ext cx="14609619" cy="9144000"/>
          </a:xfrm>
          <a:prstGeom prst="roundRect">
            <a:avLst>
              <a:gd name="adj" fmla="val 1755"/>
            </a:avLst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1FA39319-98A4-3B41-B970-0103EE1952C2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2999040" y="7808747"/>
            <a:ext cx="9546719" cy="1050986"/>
          </a:xfrm>
        </p:spPr>
        <p:txBody>
          <a:bodyPr>
            <a:noAutofit/>
          </a:bodyPr>
          <a:lstStyle/>
          <a:p>
            <a:pPr lvl="0" algn="ctr"/>
            <a:r>
              <a:rPr lang="en-US" sz="8800">
                <a:latin typeface="+mj-lt"/>
              </a:rPr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43291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bg>
      <p:bgPr>
        <a:solidFill>
          <a:srgbClr val="01A9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BF76F43-1C20-5648-A809-20AD654734C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2480" y="867526"/>
            <a:ext cx="2575376" cy="890050"/>
          </a:xfrm>
          <a:prstGeom prst="rect">
            <a:avLst/>
          </a:prstGeom>
        </p:spPr>
      </p:pic>
      <p:sp>
        <p:nvSpPr>
          <p:cNvPr id="11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1134616" y="5920502"/>
            <a:ext cx="6637784" cy="2502529"/>
          </a:xfrm>
        </p:spPr>
        <p:txBody>
          <a:bodyPr lIns="0" tIns="0" rIns="0" bIns="0"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000" b="0" kern="1200" cap="none" spc="5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  <a:lvl2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Bacon ipsum dolor amet chicken sirloin pork loin ribeye. Fatback picanha salami, brisket venison tenderloin prosciutto pork. Ribeye kielbasa t-bone pork, pig doner tongue frankfurter fatback ham hock biltong meatloaf. Jerky boudin pancetta, salami capicola venison spare ribs pork loin alcatra ham bacon hamburger burgdoggen meatloaf cow. </a:t>
            </a:r>
            <a:endParaRPr lang="en-US" dirty="0"/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1082825" y="2393506"/>
            <a:ext cx="6689575" cy="2444848"/>
          </a:xfrm>
        </p:spPr>
        <p:txBody>
          <a:bodyPr wrap="none" lIns="0" tIns="0" rIns="0" bIns="0" anchor="b" anchorCtr="0">
            <a:noAutofit/>
          </a:bodyPr>
          <a:lstStyle>
            <a:lvl1pPr mar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600" b="0" kern="1200" cap="all" spc="700" baseline="0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Headline</a:t>
            </a:r>
          </a:p>
        </p:txBody>
      </p:sp>
      <p:sp>
        <p:nvSpPr>
          <p:cNvPr id="9" name="Slide Number Placeholder 29"/>
          <p:cNvSpPr txBox="1">
            <a:spLocks/>
          </p:cNvSpPr>
          <p:nvPr userDrawn="1"/>
        </p:nvSpPr>
        <p:spPr>
          <a:xfrm>
            <a:off x="14055090" y="9619851"/>
            <a:ext cx="1032512" cy="438549"/>
          </a:xfrm>
          <a:prstGeom prst="rect">
            <a:avLst/>
          </a:prstGeom>
        </p:spPr>
        <p:txBody>
          <a:bodyPr vert="horz" lIns="0" tIns="73144" rIns="0" bIns="73144" rtlCol="0" anchor="t" anchorCtr="0"/>
          <a:lstStyle>
            <a:defPPr>
              <a:defRPr lang="en-US"/>
            </a:defPPr>
            <a:lvl1pPr marR="0" lvl="0" indent="0" algn="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0" normalizeH="0" baseline="0">
                <a:ln>
                  <a:noFill/>
                </a:ln>
                <a:gradFill>
                  <a:gsLst>
                    <a:gs pos="59836">
                      <a:schemeClr val="tx1">
                        <a:lumMod val="75000"/>
                      </a:schemeClr>
                    </a:gs>
                    <a:gs pos="46000">
                      <a:schemeClr val="tx1">
                        <a:lumMod val="75000"/>
                      </a:schemeClr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73144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20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8864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20083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515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4CBCE68E-177C-4375-BADE-A3A412806AB2}" type="slidenum">
              <a:rPr lang="en-US" noProof="0" smtClean="0">
                <a:gradFill>
                  <a:gsLst>
                    <a:gs pos="59836">
                      <a:schemeClr val="tx1"/>
                    </a:gs>
                    <a:gs pos="46000">
                      <a:schemeClr val="tx1"/>
                    </a:gs>
                  </a:gsLst>
                  <a:lin ang="5400000" scaled="1"/>
                </a:gradFill>
              </a:rPr>
              <a:pPr lvl="0"/>
              <a:t>‹#›</a:t>
            </a:fld>
            <a:endParaRPr lang="en-US" noProof="0" dirty="0">
              <a:gradFill>
                <a:gsLst>
                  <a:gs pos="59836">
                    <a:schemeClr val="tx1"/>
                  </a:gs>
                  <a:gs pos="46000">
                    <a:schemeClr val="tx1"/>
                  </a:gs>
                </a:gsLst>
                <a:lin ang="5400000" scaled="1"/>
              </a:gradFill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639040FD-9F49-764E-A63B-A12E6B44EB24}"/>
              </a:ext>
            </a:extLst>
          </p:cNvPr>
          <p:cNvSpPr/>
          <p:nvPr userDrawn="1"/>
        </p:nvSpPr>
        <p:spPr>
          <a:xfrm>
            <a:off x="477981" y="457200"/>
            <a:ext cx="14609619" cy="9144000"/>
          </a:xfrm>
          <a:prstGeom prst="roundRect">
            <a:avLst>
              <a:gd name="adj" fmla="val 1755"/>
            </a:avLst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0008258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825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10/24/2022</a:t>
            </a:fld>
            <a:endParaRPr lang="en-US" dirty="0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530" b="0" i="0">
                <a:solidFill>
                  <a:srgbClr val="7E7E7E"/>
                </a:solidFill>
                <a:latin typeface="Arial"/>
                <a:cs typeface="Arial"/>
              </a:defRPr>
            </a:lvl1pPr>
          </a:lstStyle>
          <a:p>
            <a:pPr marL="32385">
              <a:lnSpc>
                <a:spcPts val="1581"/>
              </a:lnSpc>
            </a:pPr>
            <a:fld id="{81D60167-4931-47E6-BA6A-407CBD079E47}" type="slidenum">
              <a:rPr lang="en-US" spc="-77" smtClean="0"/>
              <a:pPr marL="32385">
                <a:lnSpc>
                  <a:spcPts val="1581"/>
                </a:lnSpc>
              </a:pPr>
              <a:t>‹#›</a:t>
            </a:fld>
            <a:endParaRPr lang="en-US" spc="-77" dirty="0"/>
          </a:p>
        </p:txBody>
      </p:sp>
    </p:spTree>
    <p:extLst>
      <p:ext uri="{BB962C8B-B14F-4D97-AF65-F5344CB8AC3E}">
        <p14:creationId xmlns:p14="http://schemas.microsoft.com/office/powerpoint/2010/main" val="267820139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825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10/24/2022</a:t>
            </a:fld>
            <a:endParaRPr lang="en-US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530" b="0" i="0">
                <a:solidFill>
                  <a:srgbClr val="7E7E7E"/>
                </a:solidFill>
                <a:latin typeface="Arial"/>
                <a:cs typeface="Arial"/>
              </a:defRPr>
            </a:lvl1pPr>
          </a:lstStyle>
          <a:p>
            <a:pPr marL="32385">
              <a:lnSpc>
                <a:spcPts val="1581"/>
              </a:lnSpc>
            </a:pPr>
            <a:fld id="{81D60167-4931-47E6-BA6A-407CBD079E47}" type="slidenum">
              <a:rPr lang="en-US" spc="-77" smtClean="0"/>
              <a:pPr marL="32385">
                <a:lnSpc>
                  <a:spcPts val="1581"/>
                </a:lnSpc>
              </a:pPr>
              <a:t>‹#›</a:t>
            </a:fld>
            <a:endParaRPr lang="en-US" spc="-77" dirty="0"/>
          </a:p>
        </p:txBody>
      </p:sp>
    </p:spTree>
    <p:extLst>
      <p:ext uri="{BB962C8B-B14F-4D97-AF65-F5344CB8AC3E}">
        <p14:creationId xmlns:p14="http://schemas.microsoft.com/office/powerpoint/2010/main" val="1453422005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ull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317DE7EA-1E9E-BE49-9C2E-2E1186D09C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533" y="430561"/>
            <a:ext cx="13407390" cy="1120473"/>
          </a:xfrm>
        </p:spPr>
        <p:txBody>
          <a:bodyPr/>
          <a:lstStyle>
            <a:lvl1pPr>
              <a:defRPr sz="4080"/>
            </a:lvl1pPr>
          </a:lstStyle>
          <a:p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BEB596D0-CAE6-5D45-8BD8-B5CC315C545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2235" y="2828926"/>
            <a:ext cx="13356688" cy="5495832"/>
          </a:xfrm>
        </p:spPr>
        <p:txBody>
          <a:bodyPr/>
          <a:lstStyle>
            <a:lvl1pPr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46231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_Prim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1134615" y="5920502"/>
            <a:ext cx="6637785" cy="2502529"/>
          </a:xfrm>
        </p:spPr>
        <p:txBody>
          <a:bodyPr lIns="0" tIns="0" rIns="0" bIns="0"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000" b="0" kern="1200" cap="none" spc="50" baseline="0" dirty="0" smtClean="0">
                <a:gradFill>
                  <a:gsLst>
                    <a:gs pos="51316">
                      <a:schemeClr val="bg1"/>
                    </a:gs>
                    <a:gs pos="41000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  <a:lvl2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Bacon ipsum dolor amet chicken sirloin pork loin ribeye. Fatback picanha salami, brisket venison tenderloin prosciutto pork. Ribeye kielbasa t-bone pork, pig doner tongue frankfurter fatback ham hock biltong meatloaf. Jerky boudin pancetta, salami capicola venison spare ribs pork loin alcatra ham bacon hamburger burgdoggen meatloaf cow. 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1082825" y="2393506"/>
            <a:ext cx="6689575" cy="2444848"/>
          </a:xfrm>
        </p:spPr>
        <p:txBody>
          <a:bodyPr wrap="none" lIns="0" tIns="0" rIns="0" bIns="0" anchor="b" anchorCtr="0">
            <a:noAutofit/>
          </a:bodyPr>
          <a:lstStyle>
            <a:lvl1pPr mar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600" b="0" kern="1200" cap="all" spc="700" baseline="0" dirty="0">
                <a:gradFill>
                  <a:gsLst>
                    <a:gs pos="51316">
                      <a:schemeClr val="bg1"/>
                    </a:gs>
                    <a:gs pos="41000">
                      <a:schemeClr val="bg1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Headline</a:t>
            </a:r>
          </a:p>
        </p:txBody>
      </p:sp>
      <p:sp>
        <p:nvSpPr>
          <p:cNvPr id="17" name="Slide Number Placeholder 29"/>
          <p:cNvSpPr txBox="1">
            <a:spLocks/>
          </p:cNvSpPr>
          <p:nvPr userDrawn="1"/>
        </p:nvSpPr>
        <p:spPr>
          <a:xfrm>
            <a:off x="14055090" y="9619851"/>
            <a:ext cx="1032512" cy="438549"/>
          </a:xfrm>
          <a:prstGeom prst="rect">
            <a:avLst/>
          </a:prstGeom>
        </p:spPr>
        <p:txBody>
          <a:bodyPr vert="horz" lIns="0" tIns="73144" rIns="0" bIns="73144" rtlCol="0" anchor="t" anchorCtr="0"/>
          <a:lstStyle>
            <a:defPPr>
              <a:defRPr lang="en-US"/>
            </a:defPPr>
            <a:lvl1pPr marR="0" lvl="0" indent="0" algn="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0" normalizeH="0" baseline="0">
                <a:ln>
                  <a:noFill/>
                </a:ln>
                <a:gradFill>
                  <a:gsLst>
                    <a:gs pos="59836">
                      <a:schemeClr val="tx1">
                        <a:lumMod val="75000"/>
                      </a:schemeClr>
                    </a:gs>
                    <a:gs pos="46000">
                      <a:schemeClr val="tx1">
                        <a:lumMod val="75000"/>
                      </a:schemeClr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73144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20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8864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20083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515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4CBCE68E-177C-4375-BADE-A3A412806AB2}" type="slidenum">
              <a:rPr lang="en-US" noProof="0" smtClean="0"/>
              <a:pPr lvl="0"/>
              <a:t>‹#›</a:t>
            </a:fld>
            <a:endParaRPr lang="en-US" noProof="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8A4DBED-C36E-054B-B4E5-0B5FB09D428B}"/>
              </a:ext>
            </a:extLst>
          </p:cNvPr>
          <p:cNvSpPr/>
          <p:nvPr userDrawn="1"/>
        </p:nvSpPr>
        <p:spPr>
          <a:xfrm>
            <a:off x="477981" y="457200"/>
            <a:ext cx="14609619" cy="9144000"/>
          </a:xfrm>
          <a:prstGeom prst="roundRect">
            <a:avLst>
              <a:gd name="adj" fmla="val 1755"/>
            </a:avLst>
          </a:prstGeom>
          <a:noFill/>
          <a:ln w="12700">
            <a:solidFill>
              <a:srgbClr val="1BA9D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26EC469-343E-D247-8371-AF1064326D8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2479" y="867526"/>
            <a:ext cx="2575379" cy="89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1743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_SquidI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1134615" y="5920502"/>
            <a:ext cx="6637785" cy="2502529"/>
          </a:xfrm>
        </p:spPr>
        <p:txBody>
          <a:bodyPr lIns="0" tIns="0" rIns="0" bIns="0"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000" b="0" kern="1200" cap="none" spc="50" baseline="0" dirty="0" smtClean="0">
                <a:gradFill>
                  <a:gsLst>
                    <a:gs pos="70395">
                      <a:schemeClr val="tx1"/>
                    </a:gs>
                    <a:gs pos="59868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  <a:lvl2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Bacon ipsum dolor amet chicken sirloin pork loin ribeye. Fatback picanha salami, brisket venison tenderloin prosciutto pork. Ribeye kielbasa t-bone pork, pig doner tongue frankfurter fatback ham hock biltong meatloaf. Jerky boudin pancetta, salami capicola venison spare ribs pork loin alcatra ham bacon hamburger burgdoggen meatloaf cow. 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1082825" y="2393506"/>
            <a:ext cx="6689575" cy="2444848"/>
          </a:xfrm>
        </p:spPr>
        <p:txBody>
          <a:bodyPr wrap="none" lIns="0" tIns="0" rIns="0" bIns="0" anchor="b" anchorCtr="0">
            <a:noAutofit/>
          </a:bodyPr>
          <a:lstStyle>
            <a:lvl1pPr mar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600" b="0" kern="1200" cap="all" spc="700" baseline="0" dirty="0">
                <a:gradFill>
                  <a:gsLst>
                    <a:gs pos="70395">
                      <a:schemeClr val="tx1"/>
                    </a:gs>
                    <a:gs pos="59868">
                      <a:schemeClr val="tx1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Headline</a:t>
            </a:r>
          </a:p>
        </p:txBody>
      </p:sp>
      <p:sp>
        <p:nvSpPr>
          <p:cNvPr id="9" name="Slide Number Placeholder 29"/>
          <p:cNvSpPr txBox="1">
            <a:spLocks/>
          </p:cNvSpPr>
          <p:nvPr userDrawn="1"/>
        </p:nvSpPr>
        <p:spPr>
          <a:xfrm>
            <a:off x="14055090" y="9619851"/>
            <a:ext cx="1032512" cy="438549"/>
          </a:xfrm>
          <a:prstGeom prst="rect">
            <a:avLst/>
          </a:prstGeom>
        </p:spPr>
        <p:txBody>
          <a:bodyPr vert="horz" lIns="0" tIns="73144" rIns="0" bIns="73144" rtlCol="0" anchor="t" anchorCtr="0"/>
          <a:lstStyle>
            <a:defPPr>
              <a:defRPr lang="en-US"/>
            </a:defPPr>
            <a:lvl1pPr marR="0" lvl="0" indent="0" algn="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0" normalizeH="0" baseline="0">
                <a:ln>
                  <a:noFill/>
                </a:ln>
                <a:gradFill>
                  <a:gsLst>
                    <a:gs pos="87705">
                      <a:schemeClr val="tx1"/>
                    </a:gs>
                    <a:gs pos="7623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73144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20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8864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20083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515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4CBCE68E-177C-4375-BADE-A3A412806AB2}" type="slidenum">
              <a:rPr lang="en-US" noProof="0" smtClean="0"/>
              <a:pPr lvl="0"/>
              <a:t>‹#›</a:t>
            </a:fld>
            <a:endParaRPr lang="en-US" noProof="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82D427B7-A5B4-0349-94A0-F4C6987AA555}"/>
              </a:ext>
            </a:extLst>
          </p:cNvPr>
          <p:cNvSpPr/>
          <p:nvPr userDrawn="1"/>
        </p:nvSpPr>
        <p:spPr>
          <a:xfrm>
            <a:off x="477981" y="457200"/>
            <a:ext cx="14609619" cy="9144000"/>
          </a:xfrm>
          <a:prstGeom prst="roundRect">
            <a:avLst>
              <a:gd name="adj" fmla="val 1755"/>
            </a:avLst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5794B56-F4DA-0D42-96CB-144BA2F777A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2480" y="867526"/>
            <a:ext cx="2575376" cy="890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5498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_Summer">
    <p:bg>
      <p:bgPr>
        <a:solidFill>
          <a:srgbClr val="FF990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1134615" y="5920502"/>
            <a:ext cx="6637785" cy="2502529"/>
          </a:xfrm>
        </p:spPr>
        <p:txBody>
          <a:bodyPr lIns="0" tIns="0" rIns="0" bIns="0"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000" b="0" kern="1200" cap="none" spc="50" baseline="0" dirty="0" smtClean="0">
                <a:gradFill>
                  <a:gsLst>
                    <a:gs pos="7895">
                      <a:schemeClr val="bg2"/>
                    </a:gs>
                    <a:gs pos="14159">
                      <a:schemeClr val="bg2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  <a:lvl2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Bacon ipsum dolor amet chicken sirloin pork loin ribeye. Fatback picanha salami, brisket venison tenderloin prosciutto pork. Ribeye kielbasa t-bone pork, pig doner tongue frankfurter fatback ham hock biltong meatloaf. Jerky boudin pancetta, salami capicola venison spare ribs pork loin alcatra ham bacon hamburger burgdoggen meatloaf cow. 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1082825" y="2393506"/>
            <a:ext cx="6689575" cy="2444848"/>
          </a:xfrm>
        </p:spPr>
        <p:txBody>
          <a:bodyPr wrap="none" lIns="0" tIns="0" rIns="0" bIns="0" anchor="b" anchorCtr="0">
            <a:noAutofit/>
          </a:bodyPr>
          <a:lstStyle>
            <a:lvl1pPr mar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600" b="0" kern="1200" cap="all" spc="700" baseline="0" dirty="0">
                <a:gradFill>
                  <a:gsLst>
                    <a:gs pos="7895">
                      <a:schemeClr val="bg2"/>
                    </a:gs>
                    <a:gs pos="14159">
                      <a:schemeClr val="bg2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Headline</a:t>
            </a:r>
          </a:p>
        </p:txBody>
      </p:sp>
      <p:sp>
        <p:nvSpPr>
          <p:cNvPr id="9" name="Slide Number Placeholder 29"/>
          <p:cNvSpPr txBox="1">
            <a:spLocks/>
          </p:cNvSpPr>
          <p:nvPr userDrawn="1"/>
        </p:nvSpPr>
        <p:spPr>
          <a:xfrm>
            <a:off x="14055090" y="9619851"/>
            <a:ext cx="1032512" cy="438549"/>
          </a:xfrm>
          <a:prstGeom prst="rect">
            <a:avLst/>
          </a:prstGeom>
        </p:spPr>
        <p:txBody>
          <a:bodyPr vert="horz" lIns="0" tIns="73144" rIns="0" bIns="73144" rtlCol="0" anchor="t" anchorCtr="0"/>
          <a:lstStyle>
            <a:defPPr>
              <a:defRPr lang="en-US"/>
            </a:defPPr>
            <a:lvl1pPr marR="0" lvl="0" indent="0" algn="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0" normalizeH="0" baseline="0">
                <a:ln>
                  <a:noFill/>
                </a:ln>
                <a:gradFill>
                  <a:gsLst>
                    <a:gs pos="76230">
                      <a:schemeClr val="bg1"/>
                    </a:gs>
                    <a:gs pos="59836">
                      <a:schemeClr val="bg1"/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73144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20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8864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20083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515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4CBCE68E-177C-4375-BADE-A3A412806AB2}" type="slidenum">
              <a:rPr lang="en-US" noProof="0" smtClean="0"/>
              <a:pPr lvl="0"/>
              <a:t>‹#›</a:t>
            </a:fld>
            <a:endParaRPr lang="en-US" noProof="0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877445A3-9D44-CA4F-B21A-63B73F278EEA}"/>
              </a:ext>
            </a:extLst>
          </p:cNvPr>
          <p:cNvSpPr/>
          <p:nvPr userDrawn="1"/>
        </p:nvSpPr>
        <p:spPr>
          <a:xfrm>
            <a:off x="477981" y="457200"/>
            <a:ext cx="14609619" cy="9144000"/>
          </a:xfrm>
          <a:prstGeom prst="roundRect">
            <a:avLst>
              <a:gd name="adj" fmla="val 1755"/>
            </a:avLst>
          </a:prstGeom>
          <a:noFill/>
          <a:ln w="12700">
            <a:solidFill>
              <a:srgbClr val="222F3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35D70F0-9E17-374E-92F1-F65E80A03AC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8441" y="869586"/>
            <a:ext cx="2563454" cy="885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3199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">
    <p:bg>
      <p:bgPr>
        <a:solidFill>
          <a:srgbClr val="01A9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29"/>
          <p:cNvSpPr txBox="1">
            <a:spLocks/>
          </p:cNvSpPr>
          <p:nvPr userDrawn="1"/>
        </p:nvSpPr>
        <p:spPr>
          <a:xfrm>
            <a:off x="14055090" y="9619851"/>
            <a:ext cx="1032512" cy="438549"/>
          </a:xfrm>
          <a:prstGeom prst="rect">
            <a:avLst/>
          </a:prstGeom>
        </p:spPr>
        <p:txBody>
          <a:bodyPr vert="horz" lIns="0" tIns="73144" rIns="0" bIns="73144" rtlCol="0" anchor="t" anchorCtr="0"/>
          <a:lstStyle>
            <a:defPPr>
              <a:defRPr lang="en-US"/>
            </a:defPPr>
            <a:lvl1pPr marR="0" lvl="0" indent="0" algn="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0" normalizeH="0" baseline="0">
                <a:ln>
                  <a:noFill/>
                </a:ln>
                <a:gradFill>
                  <a:gsLst>
                    <a:gs pos="59836">
                      <a:schemeClr val="tx1">
                        <a:lumMod val="75000"/>
                      </a:schemeClr>
                    </a:gs>
                    <a:gs pos="46000">
                      <a:schemeClr val="tx1">
                        <a:lumMod val="75000"/>
                      </a:schemeClr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73144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20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8864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20083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51522" algn="l" defTabSz="73144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4CBCE68E-177C-4375-BADE-A3A412806AB2}" type="slidenum">
              <a:rPr lang="en-US" noProof="0" smtClean="0">
                <a:gradFill>
                  <a:gsLst>
                    <a:gs pos="59836">
                      <a:schemeClr val="tx1"/>
                    </a:gs>
                    <a:gs pos="46000">
                      <a:schemeClr val="tx1"/>
                    </a:gs>
                  </a:gsLst>
                  <a:lin ang="5400000" scaled="1"/>
                </a:gradFill>
              </a:rPr>
              <a:pPr lvl="0"/>
              <a:t>‹#›</a:t>
            </a:fld>
            <a:endParaRPr lang="en-US" noProof="0" dirty="0">
              <a:gradFill>
                <a:gsLst>
                  <a:gs pos="59836">
                    <a:schemeClr val="tx1"/>
                  </a:gs>
                  <a:gs pos="46000">
                    <a:schemeClr val="tx1"/>
                  </a:gs>
                </a:gsLst>
                <a:lin ang="5400000" scaled="1"/>
              </a:gradFill>
            </a:endParaRP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1134615" y="5057423"/>
            <a:ext cx="9708333" cy="349997"/>
          </a:xfrm>
        </p:spPr>
        <p:txBody>
          <a:bodyPr wrap="none" lIns="0" tIns="0" rIns="0" bIns="0">
            <a:noAutofit/>
          </a:bodyPr>
          <a:lstStyle>
            <a:lvl1pPr marL="0" indent="0" algn="l" defTabSz="731441" rtl="0" eaLnBrk="1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None/>
              <a:defRPr lang="en-US" sz="2000" b="1" kern="1200" cap="all" spc="50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Amazon Ember" panose="02000000000000000000" pitchFamily="2" charset="0"/>
                <a:ea typeface="Amazon Ember" panose="02000000000000000000" pitchFamily="2" charset="0"/>
                <a:cs typeface="Segoe UI" panose="020B0502040204020203" pitchFamily="34" charset="0"/>
              </a:defRPr>
            </a:lvl1pPr>
            <a:lvl2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PREHEADER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1082825" y="5407420"/>
            <a:ext cx="9760123" cy="1043834"/>
          </a:xfrm>
        </p:spPr>
        <p:txBody>
          <a:bodyPr wrap="none" lIns="0" tIns="0" rIns="0" bIns="0" anchor="b" anchorCtr="0">
            <a:noAutofit/>
          </a:bodyPr>
          <a:lstStyle>
            <a:lvl1pPr marL="0" indent="0" algn="l" defTabSz="73144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600" b="0" kern="1200" cap="all" spc="700" baseline="0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731441" rtl="0" eaLnBrk="1" latinLnBrk="0" hangingPunct="1">
              <a:lnSpc>
                <a:spcPct val="90000"/>
              </a:lnSpc>
              <a:spcAft>
                <a:spcPts val="600"/>
              </a:spcAft>
              <a:buNone/>
              <a:defRPr lang="en-US" sz="2000" b="1" kern="1200" cap="all" spc="300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SECTION TITLE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CF2F7B6-690A-B34A-8EE3-CC9B6EE74CB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2480" y="867526"/>
            <a:ext cx="2575376" cy="890050"/>
          </a:xfrm>
          <a:prstGeom prst="rect">
            <a:avLst/>
          </a:prstGeom>
        </p:spPr>
      </p:pic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0F66BB8D-5805-3341-A725-F593374FAA6F}"/>
              </a:ext>
            </a:extLst>
          </p:cNvPr>
          <p:cNvSpPr/>
          <p:nvPr userDrawn="1"/>
        </p:nvSpPr>
        <p:spPr>
          <a:xfrm>
            <a:off x="477981" y="457200"/>
            <a:ext cx="14609619" cy="9144000"/>
          </a:xfrm>
          <a:prstGeom prst="roundRect">
            <a:avLst>
              <a:gd name="adj" fmla="val 1755"/>
            </a:avLst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7721238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56144" y="854701"/>
            <a:ext cx="13445656" cy="1676400"/>
          </a:xfrm>
          <a:prstGeom prst="rect">
            <a:avLst/>
          </a:prstGeom>
        </p:spPr>
        <p:txBody>
          <a:bodyPr vert="horz" lIns="146288" tIns="73144" rIns="146288" bIns="73144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7888" y="2952329"/>
            <a:ext cx="13403912" cy="3786401"/>
          </a:xfrm>
          <a:prstGeom prst="rect">
            <a:avLst/>
          </a:prstGeom>
        </p:spPr>
        <p:txBody>
          <a:bodyPr vert="horz" lIns="146288" tIns="73144" rIns="146288" bIns="73144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701F024-B82A-1A42-B684-8343D55BC846}"/>
              </a:ext>
            </a:extLst>
          </p:cNvPr>
          <p:cNvSpPr/>
          <p:nvPr userDrawn="1"/>
        </p:nvSpPr>
        <p:spPr>
          <a:xfrm>
            <a:off x="0" y="-924100"/>
            <a:ext cx="1109166" cy="329739"/>
          </a:xfrm>
          <a:prstGeom prst="rect">
            <a:avLst/>
          </a:prstGeom>
          <a:solidFill>
            <a:srgbClr val="00A8E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E8E3A38-FD3A-EA4D-A9F7-D05604A89292}"/>
              </a:ext>
            </a:extLst>
          </p:cNvPr>
          <p:cNvSpPr/>
          <p:nvPr userDrawn="1"/>
        </p:nvSpPr>
        <p:spPr>
          <a:xfrm>
            <a:off x="3327498" y="-924100"/>
            <a:ext cx="1109166" cy="329739"/>
          </a:xfrm>
          <a:prstGeom prst="rect">
            <a:avLst/>
          </a:prstGeom>
          <a:solidFill>
            <a:srgbClr val="FF99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AC775738-F86A-1D42-9F88-C71AC0FBC5A7}"/>
              </a:ext>
            </a:extLst>
          </p:cNvPr>
          <p:cNvSpPr/>
          <p:nvPr userDrawn="1"/>
        </p:nvSpPr>
        <p:spPr>
          <a:xfrm>
            <a:off x="2218332" y="-924100"/>
            <a:ext cx="1109166" cy="329739"/>
          </a:xfrm>
          <a:prstGeom prst="rect">
            <a:avLst/>
          </a:prstGeom>
          <a:solidFill>
            <a:srgbClr val="232F3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ED5E918-6E67-294B-86E9-9F0EFCCE0108}"/>
              </a:ext>
            </a:extLst>
          </p:cNvPr>
          <p:cNvSpPr/>
          <p:nvPr userDrawn="1"/>
        </p:nvSpPr>
        <p:spPr>
          <a:xfrm>
            <a:off x="1109166" y="-924100"/>
            <a:ext cx="1109166" cy="32973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622132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96" r:id="rId2"/>
    <p:sldLayoutId id="2147483773" r:id="rId3"/>
    <p:sldLayoutId id="2147483769" r:id="rId4"/>
    <p:sldLayoutId id="2147483756" r:id="rId5"/>
    <p:sldLayoutId id="2147483791" r:id="rId6"/>
    <p:sldLayoutId id="2147483798" r:id="rId7"/>
    <p:sldLayoutId id="2147483780" r:id="rId8"/>
    <p:sldLayoutId id="2147483806" r:id="rId9"/>
    <p:sldLayoutId id="2147483807" r:id="rId10"/>
    <p:sldLayoutId id="2147483808" r:id="rId11"/>
    <p:sldLayoutId id="2147483813" r:id="rId12"/>
    <p:sldLayoutId id="2147483758" r:id="rId13"/>
    <p:sldLayoutId id="2147483834" r:id="rId14"/>
    <p:sldLayoutId id="2147483833" r:id="rId15"/>
    <p:sldLayoutId id="2147483803" r:id="rId16"/>
    <p:sldLayoutId id="2147483843" r:id="rId17"/>
    <p:sldLayoutId id="2147483793" r:id="rId18"/>
    <p:sldLayoutId id="2147483824" r:id="rId19"/>
    <p:sldLayoutId id="2147483814" r:id="rId20"/>
    <p:sldLayoutId id="2147483820" r:id="rId21"/>
    <p:sldLayoutId id="2147483825" r:id="rId22"/>
    <p:sldLayoutId id="2147483822" r:id="rId23"/>
    <p:sldLayoutId id="2147483821" r:id="rId24"/>
    <p:sldLayoutId id="2147483823" r:id="rId25"/>
    <p:sldLayoutId id="2147483792" r:id="rId26"/>
    <p:sldLayoutId id="2147483819" r:id="rId27"/>
    <p:sldLayoutId id="2147483826" r:id="rId28"/>
    <p:sldLayoutId id="2147483836" r:id="rId29"/>
    <p:sldLayoutId id="2147483839" r:id="rId30"/>
    <p:sldLayoutId id="2147483837" r:id="rId31"/>
    <p:sldLayoutId id="2147483838" r:id="rId32"/>
    <p:sldLayoutId id="2147483844" r:id="rId33"/>
    <p:sldLayoutId id="2147483840" r:id="rId34"/>
    <p:sldLayoutId id="2147483841" r:id="rId35"/>
    <p:sldLayoutId id="2147483842" r:id="rId36"/>
    <p:sldLayoutId id="2147483815" r:id="rId37"/>
    <p:sldLayoutId id="2147483776" r:id="rId38"/>
    <p:sldLayoutId id="2147483795" r:id="rId39"/>
    <p:sldLayoutId id="2147483818" r:id="rId40"/>
    <p:sldLayoutId id="2147483817" r:id="rId41"/>
    <p:sldLayoutId id="2147483759" r:id="rId42"/>
    <p:sldLayoutId id="2147483805" r:id="rId43"/>
    <p:sldLayoutId id="2147483829" r:id="rId44"/>
    <p:sldLayoutId id="2147483800" r:id="rId45"/>
    <p:sldLayoutId id="2147483801" r:id="rId46"/>
    <p:sldLayoutId id="2147483802" r:id="rId47"/>
    <p:sldLayoutId id="2147483761" r:id="rId48"/>
    <p:sldLayoutId id="2147483724" r:id="rId49"/>
    <p:sldLayoutId id="2147483845" r:id="rId50"/>
    <p:sldLayoutId id="2147483846" r:id="rId51"/>
    <p:sldLayoutId id="2147483847" r:id="rId52"/>
  </p:sldLayoutIdLst>
  <p:transition>
    <p:fade/>
  </p:transition>
  <p:hf hdr="0" ftr="0" dt="0"/>
  <p:txStyles>
    <p:titleStyle>
      <a:lvl1pPr algn="l" defTabSz="731441" rtl="0" eaLnBrk="1" latinLnBrk="0" hangingPunct="1">
        <a:spcBef>
          <a:spcPct val="0"/>
        </a:spcBef>
        <a:buNone/>
        <a:defRPr sz="7000" kern="1200">
          <a:gradFill>
            <a:gsLst>
              <a:gs pos="14159">
                <a:schemeClr val="tx1"/>
              </a:gs>
              <a:gs pos="32000">
                <a:schemeClr val="tx1"/>
              </a:gs>
            </a:gsLst>
            <a:lin ang="5400000" scaled="1"/>
          </a:gradFill>
          <a:latin typeface="+mj-lt"/>
          <a:ea typeface="+mj-ea"/>
          <a:cs typeface="+mj-cs"/>
        </a:defRPr>
      </a:lvl1pPr>
    </p:titleStyle>
    <p:bodyStyle>
      <a:lvl1pPr marL="0" indent="0" algn="l" defTabSz="731441" rtl="0" eaLnBrk="1" latinLnBrk="0" hangingPunct="1">
        <a:spcBef>
          <a:spcPct val="20000"/>
        </a:spcBef>
        <a:buFont typeface="Arial"/>
        <a:buNone/>
        <a:defRPr sz="2000" kern="1200">
          <a:gradFill>
            <a:gsLst>
              <a:gs pos="14159">
                <a:schemeClr val="tx1"/>
              </a:gs>
              <a:gs pos="32000">
                <a:schemeClr val="tx1"/>
              </a:gs>
            </a:gsLst>
            <a:lin ang="5400000" scaled="1"/>
          </a:gradFill>
          <a:latin typeface="+mn-lt"/>
          <a:ea typeface="+mn-ea"/>
          <a:cs typeface="Segoe UI Semilight" panose="020B0402040204020203" pitchFamily="34" charset="0"/>
        </a:defRPr>
      </a:lvl1pPr>
      <a:lvl2pPr marL="731441" indent="0" algn="l" defTabSz="731441" rtl="0" eaLnBrk="1" latinLnBrk="0" hangingPunct="1">
        <a:spcBef>
          <a:spcPct val="20000"/>
        </a:spcBef>
        <a:buFont typeface="Arial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462880" indent="0" algn="l" defTabSz="731441" rtl="0" eaLnBrk="1" latinLnBrk="0" hangingPunct="1">
        <a:spcBef>
          <a:spcPct val="20000"/>
        </a:spcBef>
        <a:buFont typeface="Arial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2194321" indent="0" algn="l" defTabSz="731441" rtl="0" eaLnBrk="1" latinLnBrk="0" hangingPunct="1">
        <a:spcBef>
          <a:spcPct val="20000"/>
        </a:spcBef>
        <a:buFont typeface="Arial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925761" indent="0" algn="l" defTabSz="731441" rtl="0" eaLnBrk="1" latinLnBrk="0" hangingPunct="1">
        <a:spcBef>
          <a:spcPct val="20000"/>
        </a:spcBef>
        <a:buFont typeface="Arial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4022922" indent="-365720" algn="l" defTabSz="731441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4754362" indent="-365720" algn="l" defTabSz="731441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5485803" indent="-365720" algn="l" defTabSz="731441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217242" indent="-365720" algn="l" defTabSz="731441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31441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731441" algn="l" defTabSz="731441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2pPr>
      <a:lvl3pPr marL="1462881" algn="l" defTabSz="731441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3pPr>
      <a:lvl4pPr marL="2194322" algn="l" defTabSz="731441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4pPr>
      <a:lvl5pPr marL="2925761" algn="l" defTabSz="731441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5pPr>
      <a:lvl6pPr marL="3657202" algn="l" defTabSz="731441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6pPr>
      <a:lvl7pPr marL="4388642" algn="l" defTabSz="731441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7pPr>
      <a:lvl8pPr marL="5120083" algn="l" defTabSz="731441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8pPr>
      <a:lvl9pPr marL="5851522" algn="l" defTabSz="731441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" userDrawn="1">
          <p15:clr>
            <a:srgbClr val="F26B43"/>
          </p15:clr>
        </p15:guide>
        <p15:guide id="2" pos="9504" userDrawn="1">
          <p15:clr>
            <a:srgbClr val="F26B43"/>
          </p15:clr>
        </p15:guide>
        <p15:guide id="3" orient="horz" pos="288" userDrawn="1">
          <p15:clr>
            <a:srgbClr val="F26B43"/>
          </p15:clr>
        </p15:guide>
        <p15:guide id="4" orient="horz" pos="3168" userDrawn="1">
          <p15:clr>
            <a:srgbClr val="F26B43"/>
          </p15:clr>
        </p15:guide>
        <p15:guide id="5" pos="4896" userDrawn="1">
          <p15:clr>
            <a:srgbClr val="F26B43"/>
          </p15:clr>
        </p15:guide>
        <p15:guide id="6" orient="horz" pos="6048" userDrawn="1">
          <p15:clr>
            <a:srgbClr val="F26B43"/>
          </p15:clr>
        </p15:guide>
        <p15:guide id="7" orient="horz" pos="720" userDrawn="1">
          <p15:clr>
            <a:srgbClr val="F26B43"/>
          </p15:clr>
        </p15:guide>
        <p15:guide id="8" pos="9072" userDrawn="1">
          <p15:clr>
            <a:srgbClr val="F26B43"/>
          </p15:clr>
        </p15:guide>
        <p15:guide id="9" pos="720" userDrawn="1">
          <p15:clr>
            <a:srgbClr val="F26B43"/>
          </p15:clr>
        </p15:guide>
        <p15:guide id="10" orient="horz" pos="561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CC62C8D-B7DB-5344-9228-BAB71E018B1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PRESENTED BY James Harvey &amp; Matt Bryant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C4F31F-DBB9-2441-8D39-C5DAF63BAA7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October 2022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CD0A0D-250E-D946-AC87-66928ED7CCDA}"/>
              </a:ext>
            </a:extLst>
          </p:cNvPr>
          <p:cNvSpPr txBox="1"/>
          <p:nvPr/>
        </p:nvSpPr>
        <p:spPr>
          <a:xfrm>
            <a:off x="5117432" y="8037095"/>
            <a:ext cx="0" cy="0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endParaRPr lang="en-US" sz="7200" spc="50" dirty="0">
              <a:gradFill>
                <a:gsLst>
                  <a:gs pos="14159">
                    <a:schemeClr val="tx1"/>
                  </a:gs>
                  <a:gs pos="32000">
                    <a:schemeClr val="tx1"/>
                  </a:gs>
                </a:gsLst>
                <a:lin ang="5400000" scaled="1"/>
              </a:gra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FE088E26-C2C1-B44B-8156-A207D3C18CD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34615" y="5057423"/>
            <a:ext cx="9708333" cy="349997"/>
          </a:xfrm>
        </p:spPr>
        <p:txBody>
          <a:bodyPr/>
          <a:lstStyle/>
          <a:p>
            <a:r>
              <a:rPr lang="en-US" dirty="0"/>
              <a:t>Partner operations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AFBB3F3D-BCF3-A143-8490-CEC4F61DB33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82825" y="5407420"/>
            <a:ext cx="9760123" cy="1043834"/>
          </a:xfrm>
        </p:spPr>
        <p:txBody>
          <a:bodyPr/>
          <a:lstStyle/>
          <a:p>
            <a:r>
              <a:rPr lang="en-US" dirty="0"/>
              <a:t>Effective communication</a:t>
            </a:r>
          </a:p>
        </p:txBody>
      </p:sp>
    </p:spTree>
    <p:extLst>
      <p:ext uri="{BB962C8B-B14F-4D97-AF65-F5344CB8AC3E}">
        <p14:creationId xmlns:p14="http://schemas.microsoft.com/office/powerpoint/2010/main" val="4275904888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634576" y="2012759"/>
            <a:ext cx="2613741" cy="1907067"/>
          </a:xfrm>
        </p:spPr>
        <p:txBody>
          <a:bodyPr/>
          <a:lstStyle/>
          <a:p>
            <a:endParaRPr lang="en-US" sz="2000" i="1" dirty="0"/>
          </a:p>
          <a:p>
            <a:pPr algn="ctr" defTabSz="726440">
              <a:defRPr sz="7568" spc="1210">
                <a:solidFill>
                  <a:srgbClr val="4F4F4F"/>
                </a:solidFill>
              </a:defRPr>
            </a:pPr>
            <a:r>
              <a:rPr lang="en-US" sz="4000" dirty="0">
                <a:solidFill>
                  <a:srgbClr val="00B0F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  <a:sym typeface="Avenir Heavy"/>
              </a:rPr>
              <a:t>HOW</a:t>
            </a:r>
            <a:endParaRPr lang="en-US" sz="4000" i="1" dirty="0"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WRITING A BETTER WBR</a:t>
            </a:r>
          </a:p>
        </p:txBody>
      </p:sp>
      <p:sp>
        <p:nvSpPr>
          <p:cNvPr id="5" name="WHAT METRIC AM I SURFACING">
            <a:extLst>
              <a:ext uri="{FF2B5EF4-FFF2-40B4-BE49-F238E27FC236}">
                <a16:creationId xmlns:a16="http://schemas.microsoft.com/office/drawing/2014/main" id="{945AA2AB-61E1-4BEF-A398-BC9DC5059932}"/>
              </a:ext>
            </a:extLst>
          </p:cNvPr>
          <p:cNvSpPr txBox="1"/>
          <p:nvPr/>
        </p:nvSpPr>
        <p:spPr>
          <a:xfrm>
            <a:off x="9535746" y="2542067"/>
            <a:ext cx="21907501" cy="3124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algn="l">
              <a:defRPr sz="4000" cap="all" spc="639">
                <a:solidFill>
                  <a:srgbClr val="4F4F4F"/>
                </a:solidFill>
              </a:defRPr>
            </a:lvl1pPr>
          </a:lstStyle>
          <a:p>
            <a:r>
              <a:rPr lang="en-US" dirty="0"/>
              <a:t>HOW DID WE DO</a:t>
            </a:r>
            <a:endParaRPr dirty="0"/>
          </a:p>
        </p:txBody>
      </p:sp>
      <p:pic>
        <p:nvPicPr>
          <p:cNvPr id="6" name="Image" descr="Image">
            <a:extLst>
              <a:ext uri="{FF2B5EF4-FFF2-40B4-BE49-F238E27FC236}">
                <a16:creationId xmlns:a16="http://schemas.microsoft.com/office/drawing/2014/main" id="{8085DD27-4EF0-4674-9E0A-ED9A89A2D0B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1561"/>
          </a:blip>
          <a:srcRect r="5333"/>
          <a:stretch>
            <a:fillRect/>
          </a:stretch>
        </p:blipFill>
        <p:spPr>
          <a:xfrm>
            <a:off x="695093" y="3390518"/>
            <a:ext cx="13706708" cy="3482964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Metric does your presentation clearly describe what the view is looking at">
            <a:extLst>
              <a:ext uri="{FF2B5EF4-FFF2-40B4-BE49-F238E27FC236}">
                <a16:creationId xmlns:a16="http://schemas.microsoft.com/office/drawing/2014/main" id="{C934EFE6-8A1A-40EF-ADB6-27F92B663CE2}"/>
              </a:ext>
            </a:extLst>
          </p:cNvPr>
          <p:cNvSpPr txBox="1"/>
          <p:nvPr/>
        </p:nvSpPr>
        <p:spPr>
          <a:xfrm>
            <a:off x="634576" y="7800159"/>
            <a:ext cx="12437700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000">
                <a:solidFill>
                  <a:srgbClr val="919191"/>
                </a:solidFill>
                <a:latin typeface="Avenir Book Oblique"/>
                <a:ea typeface="Avenir Book Oblique"/>
                <a:cs typeface="Avenir Book Oblique"/>
                <a:sym typeface="Avenir Book Oblique"/>
              </a:defRPr>
            </a:pPr>
            <a:r>
              <a:rPr lang="en-US" sz="2800" i="1" dirty="0">
                <a:solidFill>
                  <a:srgbClr val="00B0F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  <a:sym typeface="Avenir Heavy"/>
              </a:rPr>
              <a:t>Trend</a:t>
            </a:r>
            <a:r>
              <a:rPr lang="en-US" sz="2800" dirty="0"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 does the data give the view the ability to discern trends (if applicable)</a:t>
            </a:r>
          </a:p>
        </p:txBody>
      </p:sp>
      <p:pic>
        <p:nvPicPr>
          <p:cNvPr id="9" name="Image" descr="Image">
            <a:extLst>
              <a:ext uri="{FF2B5EF4-FFF2-40B4-BE49-F238E27FC236}">
                <a16:creationId xmlns:a16="http://schemas.microsoft.com/office/drawing/2014/main" id="{484695BA-3E9F-4742-865B-CE787EEBC7A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5333"/>
          <a:stretch>
            <a:fillRect/>
          </a:stretch>
        </p:blipFill>
        <p:spPr>
          <a:xfrm>
            <a:off x="695092" y="3390518"/>
            <a:ext cx="13706707" cy="3482964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Rectangle">
            <a:extLst>
              <a:ext uri="{FF2B5EF4-FFF2-40B4-BE49-F238E27FC236}">
                <a16:creationId xmlns:a16="http://schemas.microsoft.com/office/drawing/2014/main" id="{DF3EB0F5-F734-4EC9-AD55-BC3E2EA6909E}"/>
              </a:ext>
            </a:extLst>
          </p:cNvPr>
          <p:cNvSpPr/>
          <p:nvPr/>
        </p:nvSpPr>
        <p:spPr>
          <a:xfrm>
            <a:off x="9041344" y="3329176"/>
            <a:ext cx="2157413" cy="44488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 cap="all" spc="512">
                <a:latin typeface="Avenir Medium"/>
                <a:ea typeface="Avenir Medium"/>
                <a:cs typeface="Avenir Medium"/>
                <a:sym typeface="Avenir Medium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9539516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359644" y="2197100"/>
            <a:ext cx="2613741" cy="1907067"/>
          </a:xfrm>
        </p:spPr>
        <p:txBody>
          <a:bodyPr/>
          <a:lstStyle/>
          <a:p>
            <a:endParaRPr lang="en-US" sz="2000" i="1" dirty="0"/>
          </a:p>
          <a:p>
            <a:pPr algn="ctr" defTabSz="726440">
              <a:defRPr sz="7568" spc="1210">
                <a:solidFill>
                  <a:srgbClr val="4F4F4F"/>
                </a:solidFill>
              </a:defRPr>
            </a:pPr>
            <a:r>
              <a:rPr lang="en-US" sz="4000" dirty="0">
                <a:solidFill>
                  <a:srgbClr val="00B0F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  <a:sym typeface="Avenir Heavy"/>
              </a:rPr>
              <a:t>WHY</a:t>
            </a:r>
            <a:endParaRPr lang="en-US" sz="4000" i="1" dirty="0"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WRITING A BETTER WBR</a:t>
            </a:r>
          </a:p>
        </p:txBody>
      </p:sp>
      <p:sp>
        <p:nvSpPr>
          <p:cNvPr id="5" name="WHAT METRIC AM I SURFACING">
            <a:extLst>
              <a:ext uri="{FF2B5EF4-FFF2-40B4-BE49-F238E27FC236}">
                <a16:creationId xmlns:a16="http://schemas.microsoft.com/office/drawing/2014/main" id="{945AA2AB-61E1-4BEF-A398-BC9DC5059932}"/>
              </a:ext>
            </a:extLst>
          </p:cNvPr>
          <p:cNvSpPr txBox="1"/>
          <p:nvPr/>
        </p:nvSpPr>
        <p:spPr>
          <a:xfrm>
            <a:off x="7638366" y="2542067"/>
            <a:ext cx="21907501" cy="3124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algn="l">
              <a:defRPr sz="4000" cap="all" spc="639">
                <a:solidFill>
                  <a:srgbClr val="4F4F4F"/>
                </a:solidFill>
              </a:defRPr>
            </a:lvl1pPr>
          </a:lstStyle>
          <a:p>
            <a:r>
              <a:rPr lang="en-US" dirty="0"/>
              <a:t>WHY DOES IT MATTER?</a:t>
            </a:r>
            <a:endParaRPr dirty="0"/>
          </a:p>
        </p:txBody>
      </p:sp>
      <p:sp>
        <p:nvSpPr>
          <p:cNvPr id="8" name="Metric does your presentation clearly describe what the view is looking at">
            <a:extLst>
              <a:ext uri="{FF2B5EF4-FFF2-40B4-BE49-F238E27FC236}">
                <a16:creationId xmlns:a16="http://schemas.microsoft.com/office/drawing/2014/main" id="{C934EFE6-8A1A-40EF-ADB6-27F92B663CE2}"/>
              </a:ext>
            </a:extLst>
          </p:cNvPr>
          <p:cNvSpPr txBox="1"/>
          <p:nvPr/>
        </p:nvSpPr>
        <p:spPr>
          <a:xfrm>
            <a:off x="634577" y="7584715"/>
            <a:ext cx="1404154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4000">
                <a:solidFill>
                  <a:srgbClr val="919191"/>
                </a:solidFill>
                <a:latin typeface="Avenir Book Oblique"/>
                <a:ea typeface="Avenir Book Oblique"/>
                <a:cs typeface="Avenir Book Oblique"/>
                <a:sym typeface="Avenir Book Oblique"/>
              </a:defRPr>
            </a:pPr>
            <a:r>
              <a:rPr lang="en-US" sz="2800" i="1" dirty="0">
                <a:solidFill>
                  <a:srgbClr val="00B0F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  <a:sym typeface="Avenir Heavy"/>
              </a:rPr>
              <a:t>Self Explanatory</a:t>
            </a:r>
            <a:r>
              <a:rPr lang="en-US" sz="2800" dirty="0"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 is the data showing the viewer enough information to understand if they should be concerned or not</a:t>
            </a:r>
          </a:p>
        </p:txBody>
      </p:sp>
      <p:sp>
        <p:nvSpPr>
          <p:cNvPr id="10" name="Rectangle">
            <a:extLst>
              <a:ext uri="{FF2B5EF4-FFF2-40B4-BE49-F238E27FC236}">
                <a16:creationId xmlns:a16="http://schemas.microsoft.com/office/drawing/2014/main" id="{DF3EB0F5-F734-4EC9-AD55-BC3E2EA6909E}"/>
              </a:ext>
            </a:extLst>
          </p:cNvPr>
          <p:cNvSpPr/>
          <p:nvPr/>
        </p:nvSpPr>
        <p:spPr>
          <a:xfrm>
            <a:off x="9041344" y="3329176"/>
            <a:ext cx="2157413" cy="44488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 cap="all" spc="512">
                <a:latin typeface="Avenir Medium"/>
                <a:ea typeface="Avenir Medium"/>
                <a:cs typeface="Avenir Medium"/>
                <a:sym typeface="Avenir Medium"/>
              </a:defRPr>
            </a:pPr>
            <a:endParaRPr/>
          </a:p>
        </p:txBody>
      </p:sp>
      <p:pic>
        <p:nvPicPr>
          <p:cNvPr id="11" name="Image" descr="Image">
            <a:extLst>
              <a:ext uri="{FF2B5EF4-FFF2-40B4-BE49-F238E27FC236}">
                <a16:creationId xmlns:a16="http://schemas.microsoft.com/office/drawing/2014/main" id="{2BF050F8-44B2-438F-9486-06FD2AAFFA1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4738"/>
          </a:blip>
          <a:stretch>
            <a:fillRect/>
          </a:stretch>
        </p:blipFill>
        <p:spPr>
          <a:xfrm>
            <a:off x="695092" y="3390518"/>
            <a:ext cx="13349177" cy="3211185"/>
          </a:xfrm>
          <a:prstGeom prst="rect">
            <a:avLst/>
          </a:prstGeom>
          <a:ln w="12700">
            <a:miter lim="400000"/>
          </a:ln>
        </p:spPr>
      </p:pic>
      <p:pic>
        <p:nvPicPr>
          <p:cNvPr id="12" name="Image" descr="Image">
            <a:extLst>
              <a:ext uri="{FF2B5EF4-FFF2-40B4-BE49-F238E27FC236}">
                <a16:creationId xmlns:a16="http://schemas.microsoft.com/office/drawing/2014/main" id="{91A9C245-CB3F-4236-9518-2BE4DB79C1D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9471"/>
          <a:stretch>
            <a:fillRect/>
          </a:stretch>
        </p:blipFill>
        <p:spPr>
          <a:xfrm>
            <a:off x="12638796" y="3390510"/>
            <a:ext cx="1405473" cy="3211193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ABA7C42-74DC-4BEA-9895-B01FAAC2E43C}"/>
              </a:ext>
            </a:extLst>
          </p:cNvPr>
          <p:cNvSpPr/>
          <p:nvPr/>
        </p:nvSpPr>
        <p:spPr>
          <a:xfrm>
            <a:off x="12638796" y="3551617"/>
            <a:ext cx="1405473" cy="3211184"/>
          </a:xfrm>
          <a:prstGeom prst="rect">
            <a:avLst/>
          </a:prstGeom>
          <a:noFill/>
          <a:ln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999398002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538041" y="1992439"/>
            <a:ext cx="2613741" cy="1907067"/>
          </a:xfrm>
        </p:spPr>
        <p:txBody>
          <a:bodyPr/>
          <a:lstStyle/>
          <a:p>
            <a:endParaRPr lang="en-US" sz="2000" i="1" dirty="0"/>
          </a:p>
          <a:p>
            <a:pPr algn="ctr" defTabSz="726440">
              <a:defRPr sz="7568" spc="1210">
                <a:solidFill>
                  <a:srgbClr val="4F4F4F"/>
                </a:solidFill>
              </a:defRPr>
            </a:pPr>
            <a:r>
              <a:rPr lang="en-US" sz="4000" dirty="0">
                <a:solidFill>
                  <a:srgbClr val="00B0F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  <a:sym typeface="Avenir Heavy"/>
              </a:rPr>
              <a:t>WHY</a:t>
            </a:r>
            <a:endParaRPr lang="en-US" sz="4000" i="1" dirty="0"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WRITING A BETTER WBR</a:t>
            </a:r>
          </a:p>
        </p:txBody>
      </p:sp>
      <p:sp>
        <p:nvSpPr>
          <p:cNvPr id="5" name="WHAT METRIC AM I SURFACING">
            <a:extLst>
              <a:ext uri="{FF2B5EF4-FFF2-40B4-BE49-F238E27FC236}">
                <a16:creationId xmlns:a16="http://schemas.microsoft.com/office/drawing/2014/main" id="{945AA2AB-61E1-4BEF-A398-BC9DC5059932}"/>
              </a:ext>
            </a:extLst>
          </p:cNvPr>
          <p:cNvSpPr txBox="1"/>
          <p:nvPr/>
        </p:nvSpPr>
        <p:spPr>
          <a:xfrm>
            <a:off x="4940886" y="2542067"/>
            <a:ext cx="21907501" cy="3124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algn="l">
              <a:defRPr sz="4000" cap="all" spc="639">
                <a:solidFill>
                  <a:srgbClr val="4F4F4F"/>
                </a:solidFill>
              </a:defRPr>
            </a:lvl1pPr>
          </a:lstStyle>
          <a:p>
            <a:r>
              <a:rPr lang="en-US" dirty="0"/>
              <a:t>WHY SHOULD THE READER CARE?</a:t>
            </a:r>
            <a:endParaRPr dirty="0"/>
          </a:p>
        </p:txBody>
      </p:sp>
      <p:sp>
        <p:nvSpPr>
          <p:cNvPr id="8" name="Metric does your presentation clearly describe what the view is looking at">
            <a:extLst>
              <a:ext uri="{FF2B5EF4-FFF2-40B4-BE49-F238E27FC236}">
                <a16:creationId xmlns:a16="http://schemas.microsoft.com/office/drawing/2014/main" id="{C934EFE6-8A1A-40EF-ADB6-27F92B663CE2}"/>
              </a:ext>
            </a:extLst>
          </p:cNvPr>
          <p:cNvSpPr txBox="1"/>
          <p:nvPr/>
        </p:nvSpPr>
        <p:spPr>
          <a:xfrm>
            <a:off x="538041" y="8556269"/>
            <a:ext cx="14041544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4000">
                <a:solidFill>
                  <a:srgbClr val="919191"/>
                </a:solidFill>
                <a:latin typeface="Avenir Book Oblique"/>
                <a:ea typeface="Avenir Book Oblique"/>
                <a:cs typeface="Avenir Book Oblique"/>
                <a:sym typeface="Avenir Book Oblique"/>
              </a:defRPr>
            </a:pPr>
            <a:r>
              <a:rPr lang="en-US" sz="2800" i="1" dirty="0">
                <a:solidFill>
                  <a:srgbClr val="00B0F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  <a:sym typeface="Avenir Heavy"/>
              </a:rPr>
              <a:t>Commentary </a:t>
            </a:r>
            <a:r>
              <a:rPr lang="en-US" sz="2800" dirty="0"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should add context /color to the data in the table. Note any highlights and lowlights that are driving the data.</a:t>
            </a:r>
          </a:p>
        </p:txBody>
      </p:sp>
      <p:sp>
        <p:nvSpPr>
          <p:cNvPr id="10" name="Rectangle">
            <a:extLst>
              <a:ext uri="{FF2B5EF4-FFF2-40B4-BE49-F238E27FC236}">
                <a16:creationId xmlns:a16="http://schemas.microsoft.com/office/drawing/2014/main" id="{DF3EB0F5-F734-4EC9-AD55-BC3E2EA6909E}"/>
              </a:ext>
            </a:extLst>
          </p:cNvPr>
          <p:cNvSpPr/>
          <p:nvPr/>
        </p:nvSpPr>
        <p:spPr>
          <a:xfrm>
            <a:off x="9041344" y="3329176"/>
            <a:ext cx="2157413" cy="44488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 cap="all" spc="512">
                <a:latin typeface="Avenir Medium"/>
                <a:ea typeface="Avenir Medium"/>
                <a:cs typeface="Avenir Medium"/>
                <a:sym typeface="Avenir Medium"/>
              </a:defRPr>
            </a:pPr>
            <a:endParaRPr/>
          </a:p>
        </p:txBody>
      </p:sp>
      <p:pic>
        <p:nvPicPr>
          <p:cNvPr id="13" name="Image" descr="Image">
            <a:extLst>
              <a:ext uri="{FF2B5EF4-FFF2-40B4-BE49-F238E27FC236}">
                <a16:creationId xmlns:a16="http://schemas.microsoft.com/office/drawing/2014/main" id="{7974455E-41E2-4232-B303-B67B72066D5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4738"/>
          </a:blip>
          <a:stretch>
            <a:fillRect/>
          </a:stretch>
        </p:blipFill>
        <p:spPr>
          <a:xfrm>
            <a:off x="923692" y="3390518"/>
            <a:ext cx="8485961" cy="2041324"/>
          </a:xfrm>
          <a:prstGeom prst="rect">
            <a:avLst/>
          </a:prstGeom>
          <a:ln w="12700">
            <a:miter lim="400000"/>
          </a:ln>
        </p:spPr>
      </p:pic>
      <p:sp>
        <p:nvSpPr>
          <p:cNvPr id="15" name="Metric does your presentation clearly describe what the view is looking at">
            <a:extLst>
              <a:ext uri="{FF2B5EF4-FFF2-40B4-BE49-F238E27FC236}">
                <a16:creationId xmlns:a16="http://schemas.microsoft.com/office/drawing/2014/main" id="{3972ED61-2F02-4D7A-BDC1-B2D1E0A0109F}"/>
              </a:ext>
            </a:extLst>
          </p:cNvPr>
          <p:cNvSpPr txBox="1"/>
          <p:nvPr/>
        </p:nvSpPr>
        <p:spPr>
          <a:xfrm>
            <a:off x="751628" y="4368332"/>
            <a:ext cx="11569912" cy="48423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4000">
                <a:solidFill>
                  <a:srgbClr val="919191"/>
                </a:solidFill>
                <a:latin typeface="Avenir Book Oblique"/>
                <a:ea typeface="Avenir Book Oblique"/>
                <a:cs typeface="Avenir Book Oblique"/>
                <a:sym typeface="Avenir Book Oblique"/>
              </a:defRPr>
            </a:pPr>
            <a:r>
              <a:rPr lang="en-US" sz="2800" i="1" dirty="0">
                <a:solidFill>
                  <a:srgbClr val="0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  <a:sym typeface="Avenir Heavy"/>
              </a:rPr>
              <a:t>Commentary</a:t>
            </a:r>
          </a:p>
          <a:p>
            <a:pPr>
              <a:defRPr sz="4000">
                <a:solidFill>
                  <a:srgbClr val="919191"/>
                </a:solidFill>
                <a:latin typeface="Avenir Book Oblique"/>
                <a:ea typeface="Avenir Book Oblique"/>
                <a:cs typeface="Avenir Book Oblique"/>
                <a:sym typeface="Avenir Book Oblique"/>
              </a:defRPr>
            </a:pPr>
            <a:r>
              <a:rPr lang="en-US" sz="2800" i="1" dirty="0">
                <a:solidFill>
                  <a:srgbClr val="0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  <a:sym typeface="Avenir Heavy"/>
              </a:rPr>
              <a:t>----------------------------------------------------------------------------------</a:t>
            </a:r>
          </a:p>
          <a:p>
            <a:pPr marL="457200" indent="-457200">
              <a:buFont typeface="Arial" panose="020B0604020202020204" pitchFamily="34" charset="0"/>
              <a:buChar char="•"/>
              <a:defRPr sz="4000">
                <a:solidFill>
                  <a:srgbClr val="919191"/>
                </a:solidFill>
                <a:latin typeface="Avenir Book Oblique"/>
                <a:ea typeface="Avenir Book Oblique"/>
                <a:cs typeface="Avenir Book Oblique"/>
                <a:sym typeface="Avenir Book Oblique"/>
              </a:defRPr>
            </a:pPr>
            <a:r>
              <a:rPr lang="en-US" sz="2800" i="1" dirty="0">
                <a:solidFill>
                  <a:srgbClr val="0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  <a:sym typeface="Avenir Heavy"/>
              </a:rPr>
              <a:t>[NA] We completed 182 survey requests, +242% WoW and are tracking at 60% to OP2/ 75% to Q4G. </a:t>
            </a:r>
          </a:p>
          <a:p>
            <a:pPr marL="457200" indent="-457200">
              <a:buFont typeface="Arial" panose="020B0604020202020204" pitchFamily="34" charset="0"/>
              <a:buChar char="•"/>
              <a:defRPr sz="4000">
                <a:solidFill>
                  <a:srgbClr val="919191"/>
                </a:solidFill>
                <a:latin typeface="Avenir Book Oblique"/>
                <a:ea typeface="Avenir Book Oblique"/>
                <a:cs typeface="Avenir Book Oblique"/>
                <a:sym typeface="Avenir Book Oblique"/>
              </a:defRPr>
            </a:pPr>
            <a:r>
              <a:rPr lang="en-US" sz="2800" i="1" dirty="0">
                <a:solidFill>
                  <a:srgbClr val="0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  <a:sym typeface="Avenir Heavy"/>
              </a:rPr>
              <a:t>The increase was driven by the onboarding of Everest, Inc. with an additional 74 surveys.</a:t>
            </a:r>
          </a:p>
          <a:p>
            <a:pPr marL="457200" indent="-457200">
              <a:buFont typeface="Arial" panose="020B0604020202020204" pitchFamily="34" charset="0"/>
              <a:buChar char="•"/>
              <a:defRPr sz="4000">
                <a:solidFill>
                  <a:srgbClr val="919191"/>
                </a:solidFill>
                <a:latin typeface="Avenir Book Oblique"/>
                <a:ea typeface="Avenir Book Oblique"/>
                <a:cs typeface="Avenir Book Oblique"/>
                <a:sym typeface="Avenir Book Oblique"/>
              </a:defRPr>
            </a:pPr>
            <a:r>
              <a:rPr lang="en-US" sz="2800" i="1" dirty="0">
                <a:solidFill>
                  <a:srgbClr val="0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  <a:sym typeface="Avenir Heavy"/>
              </a:rPr>
              <a:t>We expect the survey request trend to continue in the US as the Host has 3K locations to be surveyed in the next 5 weeks, brining us above Q4G.</a:t>
            </a:r>
          </a:p>
          <a:p>
            <a:pPr marL="457200" indent="-457200">
              <a:buFont typeface="Arial" panose="020B0604020202020204" pitchFamily="34" charset="0"/>
              <a:buChar char="•"/>
              <a:defRPr sz="4000">
                <a:solidFill>
                  <a:srgbClr val="919191"/>
                </a:solidFill>
                <a:latin typeface="Avenir Book Oblique"/>
                <a:ea typeface="Avenir Book Oblique"/>
                <a:cs typeface="Avenir Book Oblique"/>
                <a:sym typeface="Avenir Book Oblique"/>
              </a:defRPr>
            </a:pPr>
            <a:endParaRPr lang="en-US" sz="2800" i="1" dirty="0">
              <a:solidFill>
                <a:srgbClr val="000000"/>
              </a:solidFill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  <a:sym typeface="Avenir Heavy"/>
            </a:endParaRPr>
          </a:p>
          <a:p>
            <a:pPr marL="457200" indent="-457200">
              <a:buFont typeface="Arial" panose="020B0604020202020204" pitchFamily="34" charset="0"/>
              <a:buChar char="•"/>
              <a:defRPr sz="4000">
                <a:solidFill>
                  <a:srgbClr val="919191"/>
                </a:solidFill>
                <a:latin typeface="Avenir Book Oblique"/>
                <a:ea typeface="Avenir Book Oblique"/>
                <a:cs typeface="Avenir Book Oblique"/>
                <a:sym typeface="Avenir Book Oblique"/>
              </a:defRPr>
            </a:pPr>
            <a:endParaRPr lang="en-US" sz="2800" dirty="0">
              <a:solidFill>
                <a:srgbClr val="000000"/>
              </a:solidFill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  <p:sp>
        <p:nvSpPr>
          <p:cNvPr id="16" name="Metric does your presentation clearly describe what the view is looking at">
            <a:extLst>
              <a:ext uri="{FF2B5EF4-FFF2-40B4-BE49-F238E27FC236}">
                <a16:creationId xmlns:a16="http://schemas.microsoft.com/office/drawing/2014/main" id="{5BD48565-43AB-4BDF-B2D3-87F257A6D65E}"/>
              </a:ext>
            </a:extLst>
          </p:cNvPr>
          <p:cNvSpPr txBox="1"/>
          <p:nvPr/>
        </p:nvSpPr>
        <p:spPr>
          <a:xfrm>
            <a:off x="11609475" y="5431842"/>
            <a:ext cx="7020772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4000">
                <a:solidFill>
                  <a:srgbClr val="919191"/>
                </a:solidFill>
                <a:latin typeface="Avenir Book Oblique"/>
                <a:ea typeface="Avenir Book Oblique"/>
                <a:cs typeface="Avenir Book Oblique"/>
                <a:sym typeface="Avenir Book Oblique"/>
              </a:defRPr>
            </a:pPr>
            <a:r>
              <a:rPr lang="en-US" sz="2800" i="1" dirty="0">
                <a:solidFill>
                  <a:schemeClr val="accent3">
                    <a:lumMod val="50000"/>
                  </a:schemeClr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  <a:sym typeface="Wingdings" panose="05000000000000000000" pitchFamily="2" charset="2"/>
              </a:rPr>
              <a:t> </a:t>
            </a:r>
            <a:r>
              <a:rPr lang="en-US" sz="2800" i="1" dirty="0">
                <a:solidFill>
                  <a:schemeClr val="accent3">
                    <a:lumMod val="50000"/>
                  </a:schemeClr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  <a:sym typeface="Avenir Heavy"/>
              </a:rPr>
              <a:t>BRIEF summary</a:t>
            </a:r>
            <a:endParaRPr lang="en-US" sz="2800" dirty="0">
              <a:solidFill>
                <a:schemeClr val="accent3">
                  <a:lumMod val="50000"/>
                </a:schemeClr>
              </a:solidFill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  <p:sp>
        <p:nvSpPr>
          <p:cNvPr id="17" name="Metric does your presentation clearly describe what the view is looking at">
            <a:extLst>
              <a:ext uri="{FF2B5EF4-FFF2-40B4-BE49-F238E27FC236}">
                <a16:creationId xmlns:a16="http://schemas.microsoft.com/office/drawing/2014/main" id="{28C71914-5F7C-48DC-BB97-B8D506788B6E}"/>
              </a:ext>
            </a:extLst>
          </p:cNvPr>
          <p:cNvSpPr txBox="1"/>
          <p:nvPr/>
        </p:nvSpPr>
        <p:spPr>
          <a:xfrm>
            <a:off x="11965508" y="6378526"/>
            <a:ext cx="7020772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4000">
                <a:solidFill>
                  <a:srgbClr val="919191"/>
                </a:solidFill>
                <a:latin typeface="Avenir Book Oblique"/>
                <a:ea typeface="Avenir Book Oblique"/>
                <a:cs typeface="Avenir Book Oblique"/>
                <a:sym typeface="Avenir Book Oblique"/>
              </a:defRPr>
            </a:pPr>
            <a:r>
              <a:rPr lang="en-US" sz="2800" i="1" dirty="0">
                <a:solidFill>
                  <a:schemeClr val="accent3">
                    <a:lumMod val="50000"/>
                  </a:schemeClr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  <a:sym typeface="Wingdings" panose="05000000000000000000" pitchFamily="2" charset="2"/>
              </a:rPr>
              <a:t> </a:t>
            </a:r>
            <a:r>
              <a:rPr lang="en-US" sz="2800" i="1" dirty="0">
                <a:solidFill>
                  <a:schemeClr val="accent3">
                    <a:lumMod val="50000"/>
                  </a:schemeClr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  <a:sym typeface="Avenir Heavy"/>
              </a:rPr>
              <a:t>BRIEF Explanation</a:t>
            </a:r>
            <a:endParaRPr lang="en-US" sz="2800" dirty="0">
              <a:solidFill>
                <a:schemeClr val="accent3">
                  <a:lumMod val="50000"/>
                </a:schemeClr>
              </a:solidFill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  <p:sp>
        <p:nvSpPr>
          <p:cNvPr id="18" name="Metric does your presentation clearly describe what the view is looking at">
            <a:extLst>
              <a:ext uri="{FF2B5EF4-FFF2-40B4-BE49-F238E27FC236}">
                <a16:creationId xmlns:a16="http://schemas.microsoft.com/office/drawing/2014/main" id="{7493FDBF-64ED-4EBF-B630-9E02D23CEA00}"/>
              </a:ext>
            </a:extLst>
          </p:cNvPr>
          <p:cNvSpPr txBox="1"/>
          <p:nvPr/>
        </p:nvSpPr>
        <p:spPr>
          <a:xfrm>
            <a:off x="12384250" y="7254140"/>
            <a:ext cx="7020772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marL="457200" indent="-457200">
              <a:buFont typeface="Wingdings" panose="05000000000000000000" pitchFamily="2" charset="2"/>
              <a:buChar char="ß"/>
              <a:defRPr sz="4000">
                <a:solidFill>
                  <a:srgbClr val="919191"/>
                </a:solidFill>
                <a:latin typeface="Avenir Book Oblique"/>
                <a:ea typeface="Avenir Book Oblique"/>
                <a:cs typeface="Avenir Book Oblique"/>
                <a:sym typeface="Avenir Book Oblique"/>
              </a:defRPr>
            </a:pPr>
            <a:r>
              <a:rPr lang="en-US" sz="2800" i="1" dirty="0">
                <a:solidFill>
                  <a:schemeClr val="accent3">
                    <a:lumMod val="50000"/>
                  </a:schemeClr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  <a:sym typeface="Avenir Heavy"/>
              </a:rPr>
              <a:t>BRIEF PTG </a:t>
            </a:r>
          </a:p>
          <a:p>
            <a:pPr>
              <a:defRPr sz="4000">
                <a:solidFill>
                  <a:srgbClr val="919191"/>
                </a:solidFill>
                <a:latin typeface="Avenir Book Oblique"/>
                <a:ea typeface="Avenir Book Oblique"/>
                <a:cs typeface="Avenir Book Oblique"/>
                <a:sym typeface="Avenir Book Oblique"/>
              </a:defRPr>
            </a:pPr>
            <a:r>
              <a:rPr lang="en-US" sz="2800" i="1" dirty="0">
                <a:solidFill>
                  <a:schemeClr val="accent3">
                    <a:lumMod val="50000"/>
                  </a:schemeClr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  <a:sym typeface="Avenir Heavy"/>
              </a:rPr>
              <a:t>(if applicable)</a:t>
            </a:r>
            <a:endParaRPr lang="en-US" sz="2800" dirty="0">
              <a:solidFill>
                <a:schemeClr val="accent3">
                  <a:lumMod val="50000"/>
                </a:schemeClr>
              </a:solidFill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1772729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WRITING A BETTER WBR</a:t>
            </a:r>
          </a:p>
        </p:txBody>
      </p:sp>
      <p:sp>
        <p:nvSpPr>
          <p:cNvPr id="10" name="Rectangle">
            <a:extLst>
              <a:ext uri="{FF2B5EF4-FFF2-40B4-BE49-F238E27FC236}">
                <a16:creationId xmlns:a16="http://schemas.microsoft.com/office/drawing/2014/main" id="{DF3EB0F5-F734-4EC9-AD55-BC3E2EA6909E}"/>
              </a:ext>
            </a:extLst>
          </p:cNvPr>
          <p:cNvSpPr/>
          <p:nvPr/>
        </p:nvSpPr>
        <p:spPr>
          <a:xfrm>
            <a:off x="9041344" y="3329176"/>
            <a:ext cx="2157413" cy="44488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 cap="all" spc="512">
                <a:latin typeface="Avenir Medium"/>
                <a:ea typeface="Avenir Medium"/>
                <a:cs typeface="Avenir Medium"/>
                <a:sym typeface="Avenir Medium"/>
              </a:defRPr>
            </a:pPr>
            <a:endParaRPr/>
          </a:p>
        </p:txBody>
      </p:sp>
      <p:sp>
        <p:nvSpPr>
          <p:cNvPr id="15" name="Metric does your presentation clearly describe what the view is looking at">
            <a:extLst>
              <a:ext uri="{FF2B5EF4-FFF2-40B4-BE49-F238E27FC236}">
                <a16:creationId xmlns:a16="http://schemas.microsoft.com/office/drawing/2014/main" id="{3972ED61-2F02-4D7A-BDC1-B2D1E0A0109F}"/>
              </a:ext>
            </a:extLst>
          </p:cNvPr>
          <p:cNvSpPr txBox="1"/>
          <p:nvPr/>
        </p:nvSpPr>
        <p:spPr>
          <a:xfrm>
            <a:off x="584200" y="6585791"/>
            <a:ext cx="14376400" cy="30572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4000">
                <a:solidFill>
                  <a:srgbClr val="919191"/>
                </a:solidFill>
                <a:latin typeface="Avenir Book Oblique"/>
                <a:ea typeface="Avenir Book Oblique"/>
                <a:cs typeface="Avenir Book Oblique"/>
                <a:sym typeface="Avenir Book Oblique"/>
              </a:defRPr>
            </a:pPr>
            <a:r>
              <a:rPr lang="en-US" sz="2400" i="1" dirty="0">
                <a:solidFill>
                  <a:srgbClr val="0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  <a:sym typeface="Avenir Heavy"/>
              </a:rPr>
              <a:t>Commentary (</a:t>
            </a:r>
            <a:r>
              <a:rPr lang="en-US" sz="2400" i="1" dirty="0">
                <a:solidFill>
                  <a:schemeClr val="accent3">
                    <a:lumMod val="50000"/>
                  </a:schemeClr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  <a:sym typeface="Avenir Heavy"/>
              </a:rPr>
              <a:t>only where needed</a:t>
            </a:r>
            <a:r>
              <a:rPr lang="en-US" sz="2400" i="1" dirty="0">
                <a:solidFill>
                  <a:srgbClr val="0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  <a:sym typeface="Avenir Heavy"/>
              </a:rPr>
              <a:t>)</a:t>
            </a:r>
          </a:p>
          <a:p>
            <a:pPr>
              <a:defRPr sz="4000">
                <a:solidFill>
                  <a:srgbClr val="919191"/>
                </a:solidFill>
                <a:latin typeface="Avenir Book Oblique"/>
                <a:ea typeface="Avenir Book Oblique"/>
                <a:cs typeface="Avenir Book Oblique"/>
                <a:sym typeface="Avenir Book Oblique"/>
              </a:defRPr>
            </a:pPr>
            <a:r>
              <a:rPr lang="en-US" sz="2400" i="1" dirty="0">
                <a:solidFill>
                  <a:srgbClr val="0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  <a:sym typeface="Avenir Heavy"/>
              </a:rPr>
              <a:t>---------------------------------------------------------------------------------------------------------------------</a:t>
            </a:r>
          </a:p>
          <a:p>
            <a:pPr marL="457200" indent="-457200">
              <a:buFont typeface="Arial" panose="020B0604020202020204" pitchFamily="34" charset="0"/>
              <a:buChar char="•"/>
              <a:defRPr sz="4000">
                <a:solidFill>
                  <a:srgbClr val="919191"/>
                </a:solidFill>
                <a:latin typeface="Avenir Book Oblique"/>
                <a:ea typeface="Avenir Book Oblique"/>
                <a:cs typeface="Avenir Book Oblique"/>
                <a:sym typeface="Avenir Book Oblique"/>
              </a:defRPr>
            </a:pPr>
            <a:r>
              <a:rPr lang="en-US" sz="2400" i="1" dirty="0">
                <a:solidFill>
                  <a:srgbClr val="0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  <a:sym typeface="Avenir Heavy"/>
              </a:rPr>
              <a:t>[NA] We completed 182 survey requests, +242% WoW and are tracking at 60% to OP2/ 75% to Q4G. </a:t>
            </a:r>
          </a:p>
          <a:p>
            <a:pPr marL="457200" indent="-457200">
              <a:buFont typeface="Arial" panose="020B0604020202020204" pitchFamily="34" charset="0"/>
              <a:buChar char="•"/>
              <a:defRPr sz="4000">
                <a:solidFill>
                  <a:srgbClr val="919191"/>
                </a:solidFill>
                <a:latin typeface="Avenir Book Oblique"/>
                <a:ea typeface="Avenir Book Oblique"/>
                <a:cs typeface="Avenir Book Oblique"/>
                <a:sym typeface="Avenir Book Oblique"/>
              </a:defRPr>
            </a:pPr>
            <a:r>
              <a:rPr lang="en-US" sz="2400" i="1" dirty="0">
                <a:solidFill>
                  <a:srgbClr val="0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  <a:sym typeface="Avenir Heavy"/>
              </a:rPr>
              <a:t>The increase was driven by the onboarding of Everest, Inc. with an additional 74 surveys.</a:t>
            </a:r>
          </a:p>
          <a:p>
            <a:pPr marL="457200" indent="-457200">
              <a:buFont typeface="Arial" panose="020B0604020202020204" pitchFamily="34" charset="0"/>
              <a:buChar char="•"/>
              <a:defRPr sz="4000">
                <a:solidFill>
                  <a:srgbClr val="919191"/>
                </a:solidFill>
                <a:latin typeface="Avenir Book Oblique"/>
                <a:ea typeface="Avenir Book Oblique"/>
                <a:cs typeface="Avenir Book Oblique"/>
                <a:sym typeface="Avenir Book Oblique"/>
              </a:defRPr>
            </a:pPr>
            <a:r>
              <a:rPr lang="en-US" sz="2400" i="1" dirty="0">
                <a:solidFill>
                  <a:srgbClr val="0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  <a:sym typeface="Avenir Heavy"/>
              </a:rPr>
              <a:t>We expect the survey request trend to continue in the US as the Host has 3K locations to be surveyed in the next 5 weeks, brining us above Q4G.</a:t>
            </a:r>
          </a:p>
          <a:p>
            <a:pPr marL="457200" indent="-457200">
              <a:buFont typeface="Arial" panose="020B0604020202020204" pitchFamily="34" charset="0"/>
              <a:buChar char="•"/>
              <a:defRPr sz="4000">
                <a:solidFill>
                  <a:srgbClr val="919191"/>
                </a:solidFill>
                <a:latin typeface="Avenir Book Oblique"/>
                <a:ea typeface="Avenir Book Oblique"/>
                <a:cs typeface="Avenir Book Oblique"/>
                <a:sym typeface="Avenir Book Oblique"/>
              </a:defRPr>
            </a:pPr>
            <a:endParaRPr lang="en-US" sz="2400" i="1" dirty="0">
              <a:solidFill>
                <a:srgbClr val="000000"/>
              </a:solidFill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  <a:sym typeface="Avenir Heavy"/>
            </a:endParaRPr>
          </a:p>
          <a:p>
            <a:pPr marL="457200" indent="-457200">
              <a:buFont typeface="Arial" panose="020B0604020202020204" pitchFamily="34" charset="0"/>
              <a:buChar char="•"/>
              <a:defRPr sz="4000">
                <a:solidFill>
                  <a:srgbClr val="919191"/>
                </a:solidFill>
                <a:latin typeface="Avenir Book Oblique"/>
                <a:ea typeface="Avenir Book Oblique"/>
                <a:cs typeface="Avenir Book Oblique"/>
                <a:sym typeface="Avenir Book Oblique"/>
              </a:defRPr>
            </a:pPr>
            <a:endParaRPr lang="en-US" sz="2400" dirty="0">
              <a:solidFill>
                <a:srgbClr val="000000"/>
              </a:solidFill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  <p:pic>
        <p:nvPicPr>
          <p:cNvPr id="19" name="Image" descr="Image">
            <a:extLst>
              <a:ext uri="{FF2B5EF4-FFF2-40B4-BE49-F238E27FC236}">
                <a16:creationId xmlns:a16="http://schemas.microsoft.com/office/drawing/2014/main" id="{C89B78A1-1F9E-4B59-94EA-DEDF9331DB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200" y="3356304"/>
            <a:ext cx="12929338" cy="3110192"/>
          </a:xfrm>
          <a:prstGeom prst="rect">
            <a:avLst/>
          </a:prstGeom>
          <a:ln w="12700">
            <a:miter lim="400000"/>
          </a:ln>
        </p:spPr>
      </p:pic>
      <p:pic>
        <p:nvPicPr>
          <p:cNvPr id="20" name="Image" descr="Image">
            <a:extLst>
              <a:ext uri="{FF2B5EF4-FFF2-40B4-BE49-F238E27FC236}">
                <a16:creationId xmlns:a16="http://schemas.microsoft.com/office/drawing/2014/main" id="{CB60A66B-F06E-4CBE-89A5-662A4EE10F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200" y="2165350"/>
            <a:ext cx="9177020" cy="1071659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792273279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sz="3600" i="1" dirty="0"/>
          </a:p>
          <a:p>
            <a:endParaRPr lang="en-US" sz="3600" i="1" dirty="0"/>
          </a:p>
          <a:p>
            <a:endParaRPr lang="en-US" sz="3600" i="1" dirty="0"/>
          </a:p>
          <a:p>
            <a:endParaRPr lang="en-US" sz="3600" i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WHERE DO WE NEED TO COMMUNICATE?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9D12699-55CB-418D-A863-0464EF367941}"/>
              </a:ext>
            </a:extLst>
          </p:cNvPr>
          <p:cNvSpPr txBox="1"/>
          <p:nvPr/>
        </p:nvSpPr>
        <p:spPr>
          <a:xfrm>
            <a:off x="621511" y="2819874"/>
            <a:ext cx="2488019" cy="914400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r>
              <a:rPr lang="en-US" sz="6600" spc="50" dirty="0">
                <a:solidFill>
                  <a:schemeClr val="tx2">
                    <a:lumMod val="75000"/>
                  </a:schemeClr>
                </a:solidFill>
                <a:latin typeface="Amazon Ember BOLD" panose="020B0703020204020204" pitchFamily="34" charset="0"/>
                <a:ea typeface="Amazon Ember BOLD" panose="020B0703020204020204" pitchFamily="34" charset="0"/>
                <a:cs typeface="Amazon Ember BOLD" panose="020B0703020204020204" pitchFamily="34" charset="0"/>
              </a:rPr>
              <a:t>EMAILS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315000-DC5F-4B44-B5CC-7D7C2ECC7F43}"/>
              </a:ext>
            </a:extLst>
          </p:cNvPr>
          <p:cNvSpPr txBox="1"/>
          <p:nvPr/>
        </p:nvSpPr>
        <p:spPr>
          <a:xfrm>
            <a:off x="8603496" y="4329808"/>
            <a:ext cx="3259712" cy="1620065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r>
              <a:rPr lang="en-US" sz="8000" b="1" spc="50" dirty="0">
                <a:solidFill>
                  <a:schemeClr val="accent3">
                    <a:lumMod val="50000"/>
                  </a:schemeClr>
                </a:solidFill>
                <a:latin typeface="Amazon Ember BOLD" panose="020B0703020204020204" pitchFamily="34" charset="0"/>
                <a:ea typeface="Amazon Ember BOLD" panose="020B0703020204020204" pitchFamily="34" charset="0"/>
                <a:cs typeface="Amazon Ember BOLD" panose="020B0703020204020204" pitchFamily="34" charset="0"/>
              </a:rPr>
              <a:t>WBR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FC9BF3-1DD6-40DC-929B-421EEB48C9FB}"/>
              </a:ext>
            </a:extLst>
          </p:cNvPr>
          <p:cNvSpPr txBox="1"/>
          <p:nvPr/>
        </p:nvSpPr>
        <p:spPr>
          <a:xfrm>
            <a:off x="9636274" y="5268420"/>
            <a:ext cx="2358725" cy="1175376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r>
              <a:rPr lang="en-US" sz="6600" spc="50" dirty="0">
                <a:solidFill>
                  <a:srgbClr val="FAA026"/>
                </a:solidFill>
                <a:latin typeface="Amazon Ember BOLD" panose="020B0703020204020204" pitchFamily="34" charset="0"/>
                <a:ea typeface="Amazon Ember BOLD" panose="020B0703020204020204" pitchFamily="34" charset="0"/>
                <a:cs typeface="Amazon Ember BOLD" panose="020B0703020204020204" pitchFamily="34" charset="0"/>
              </a:rPr>
              <a:t>MBR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B29FFA6-FFAA-44C3-A28A-24C57FF3A0A2}"/>
              </a:ext>
            </a:extLst>
          </p:cNvPr>
          <p:cNvSpPr txBox="1"/>
          <p:nvPr/>
        </p:nvSpPr>
        <p:spPr>
          <a:xfrm>
            <a:off x="8512826" y="5913768"/>
            <a:ext cx="2686050" cy="1185000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r>
              <a:rPr lang="en-US" sz="8800" b="1" spc="50" dirty="0">
                <a:solidFill>
                  <a:schemeClr val="bg1"/>
                </a:solidFill>
                <a:latin typeface="Dubai Medium" panose="020B0603030403030204" pitchFamily="34" charset="-78"/>
                <a:ea typeface="Amazon Ember Display" panose="020F0603020204020204" pitchFamily="34" charset="0"/>
                <a:cs typeface="Dubai Medium" panose="020B0603030403030204" pitchFamily="34" charset="-78"/>
              </a:rPr>
              <a:t>QBR</a:t>
            </a:r>
            <a:endParaRPr lang="en-US" sz="7200" b="1" spc="50" dirty="0">
              <a:solidFill>
                <a:schemeClr val="bg1"/>
              </a:solidFill>
              <a:latin typeface="Dubai Medium" panose="020B0603030403030204" pitchFamily="34" charset="-78"/>
              <a:ea typeface="Amazon Ember Display" panose="020F0603020204020204" pitchFamily="34" charset="0"/>
              <a:cs typeface="Dubai Medium" panose="020B0603030403030204" pitchFamily="34" charset="-7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D9C4C54-F8EE-4105-BD5B-B7155454CC67}"/>
              </a:ext>
            </a:extLst>
          </p:cNvPr>
          <p:cNvSpPr txBox="1"/>
          <p:nvPr/>
        </p:nvSpPr>
        <p:spPr>
          <a:xfrm>
            <a:off x="2580169" y="4225441"/>
            <a:ext cx="2488019" cy="914400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r>
              <a:rPr lang="en-US" sz="4400" spc="50" dirty="0">
                <a:solidFill>
                  <a:srgbClr val="7030A0"/>
                </a:solidFill>
                <a:latin typeface="Amazon Ember BOLD" panose="020B0703020204020204" pitchFamily="34" charset="0"/>
                <a:ea typeface="Amazon Ember BOLD" panose="020B0703020204020204" pitchFamily="34" charset="0"/>
                <a:cs typeface="Amazon Ember BOLD" panose="020B0703020204020204" pitchFamily="34" charset="0"/>
              </a:rPr>
              <a:t>OP1/2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A78B482-0676-4ED7-9138-4B18A23727E6}"/>
              </a:ext>
            </a:extLst>
          </p:cNvPr>
          <p:cNvSpPr txBox="1"/>
          <p:nvPr/>
        </p:nvSpPr>
        <p:spPr>
          <a:xfrm>
            <a:off x="8344277" y="2396885"/>
            <a:ext cx="3259712" cy="1564402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vert="horz" wrap="none" lIns="146304" tIns="91440" rIns="0" bIns="0" rtlCol="0">
            <a:noAutofit/>
          </a:bodyPr>
          <a:lstStyle/>
          <a:p>
            <a:r>
              <a:rPr lang="en-US" sz="4400" spc="50" dirty="0">
                <a:solidFill>
                  <a:schemeClr val="accent1">
                    <a:lumMod val="50000"/>
                  </a:schemeClr>
                </a:solidFill>
                <a:latin typeface="Amazon Ember BOLD" panose="020B0703020204020204" pitchFamily="34" charset="0"/>
                <a:ea typeface="Amazon Ember BOLD" panose="020B0703020204020204" pitchFamily="34" charset="0"/>
                <a:cs typeface="Amazon Ember BOLD" panose="020B0703020204020204" pitchFamily="34" charset="0"/>
              </a:rPr>
              <a:t>Leadership </a:t>
            </a:r>
          </a:p>
          <a:p>
            <a:r>
              <a:rPr lang="en-US" sz="4400" spc="50" dirty="0">
                <a:solidFill>
                  <a:schemeClr val="accent1">
                    <a:lumMod val="50000"/>
                  </a:schemeClr>
                </a:solidFill>
                <a:latin typeface="Amazon Ember BOLD" panose="020B0703020204020204" pitchFamily="34" charset="0"/>
                <a:ea typeface="Amazon Ember BOLD" panose="020B0703020204020204" pitchFamily="34" charset="0"/>
                <a:cs typeface="Amazon Ember BOLD" panose="020B0703020204020204" pitchFamily="34" charset="0"/>
              </a:rPr>
              <a:t>QUESTIONS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85D856E-640F-4D6E-8F02-8318E762CDA5}"/>
              </a:ext>
            </a:extLst>
          </p:cNvPr>
          <p:cNvSpPr txBox="1"/>
          <p:nvPr/>
        </p:nvSpPr>
        <p:spPr>
          <a:xfrm>
            <a:off x="12337980" y="1877683"/>
            <a:ext cx="1187302" cy="5775172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r>
              <a:rPr lang="en-US" sz="5400" spc="50" dirty="0">
                <a:solidFill>
                  <a:schemeClr val="bg1"/>
                </a:solidFill>
                <a:latin typeface="Amazon Ember BOLD" panose="020B0703020204020204" pitchFamily="34" charset="0"/>
                <a:ea typeface="Amazon Ember BOLD" panose="020B0703020204020204" pitchFamily="34" charset="0"/>
                <a:cs typeface="Amazon Ember BOLD" panose="020B0703020204020204" pitchFamily="34" charset="0"/>
              </a:rPr>
              <a:t>M</a:t>
            </a:r>
          </a:p>
          <a:p>
            <a:r>
              <a:rPr lang="en-US" sz="5400" spc="50" dirty="0">
                <a:solidFill>
                  <a:schemeClr val="bg1"/>
                </a:solidFill>
                <a:latin typeface="Amazon Ember BOLD" panose="020B0703020204020204" pitchFamily="34" charset="0"/>
                <a:ea typeface="Amazon Ember BOLD" panose="020B0703020204020204" pitchFamily="34" charset="0"/>
                <a:cs typeface="Amazon Ember BOLD" panose="020B0703020204020204" pitchFamily="34" charset="0"/>
              </a:rPr>
              <a:t>E</a:t>
            </a:r>
          </a:p>
          <a:p>
            <a:r>
              <a:rPr lang="en-US" sz="5400" spc="50" dirty="0">
                <a:solidFill>
                  <a:schemeClr val="bg1"/>
                </a:solidFill>
                <a:latin typeface="Amazon Ember BOLD" panose="020B0703020204020204" pitchFamily="34" charset="0"/>
                <a:ea typeface="Amazon Ember BOLD" panose="020B0703020204020204" pitchFamily="34" charset="0"/>
                <a:cs typeface="Amazon Ember BOLD" panose="020B0703020204020204" pitchFamily="34" charset="0"/>
              </a:rPr>
              <a:t>S</a:t>
            </a:r>
          </a:p>
          <a:p>
            <a:r>
              <a:rPr lang="en-US" sz="5400" spc="50" dirty="0">
                <a:solidFill>
                  <a:schemeClr val="bg1"/>
                </a:solidFill>
                <a:latin typeface="Amazon Ember BOLD" panose="020B0703020204020204" pitchFamily="34" charset="0"/>
                <a:ea typeface="Amazon Ember BOLD" panose="020B0703020204020204" pitchFamily="34" charset="0"/>
                <a:cs typeface="Amazon Ember BOLD" panose="020B0703020204020204" pitchFamily="34" charset="0"/>
              </a:rPr>
              <a:t>S</a:t>
            </a:r>
          </a:p>
          <a:p>
            <a:r>
              <a:rPr lang="en-US" sz="5400" spc="50" dirty="0">
                <a:solidFill>
                  <a:schemeClr val="bg1"/>
                </a:solidFill>
                <a:latin typeface="Amazon Ember BOLD" panose="020B0703020204020204" pitchFamily="34" charset="0"/>
                <a:ea typeface="Amazon Ember BOLD" panose="020B0703020204020204" pitchFamily="34" charset="0"/>
                <a:cs typeface="Amazon Ember BOLD" panose="020B0703020204020204" pitchFamily="34" charset="0"/>
              </a:rPr>
              <a:t>A</a:t>
            </a:r>
          </a:p>
          <a:p>
            <a:r>
              <a:rPr lang="en-US" sz="5400" spc="50" dirty="0">
                <a:solidFill>
                  <a:schemeClr val="bg1"/>
                </a:solidFill>
                <a:latin typeface="Amazon Ember BOLD" panose="020B0703020204020204" pitchFamily="34" charset="0"/>
                <a:ea typeface="Amazon Ember BOLD" panose="020B0703020204020204" pitchFamily="34" charset="0"/>
                <a:cs typeface="Amazon Ember BOLD" panose="020B0703020204020204" pitchFamily="34" charset="0"/>
              </a:rPr>
              <a:t>G</a:t>
            </a:r>
          </a:p>
          <a:p>
            <a:r>
              <a:rPr lang="en-US" sz="5400" spc="50" dirty="0">
                <a:solidFill>
                  <a:schemeClr val="bg1"/>
                </a:solidFill>
                <a:latin typeface="Amazon Ember BOLD" panose="020B0703020204020204" pitchFamily="34" charset="0"/>
                <a:ea typeface="Amazon Ember BOLD" panose="020B0703020204020204" pitchFamily="34" charset="0"/>
                <a:cs typeface="Amazon Ember BOLD" panose="020B0703020204020204" pitchFamily="34" charset="0"/>
              </a:rPr>
              <a:t>E</a:t>
            </a:r>
          </a:p>
          <a:p>
            <a:r>
              <a:rPr lang="en-US" sz="5400" spc="50" dirty="0">
                <a:solidFill>
                  <a:schemeClr val="bg1"/>
                </a:solidFill>
                <a:latin typeface="Amazon Ember BOLD" panose="020B0703020204020204" pitchFamily="34" charset="0"/>
                <a:ea typeface="Amazon Ember BOLD" panose="020B0703020204020204" pitchFamily="34" charset="0"/>
                <a:cs typeface="Amazon Ember BOLD" panose="020B0703020204020204" pitchFamily="34" charset="0"/>
              </a:rPr>
              <a:t>S</a:t>
            </a:r>
            <a:endParaRPr lang="en-US" sz="4400" spc="50" dirty="0">
              <a:solidFill>
                <a:schemeClr val="bg1"/>
              </a:solidFill>
              <a:latin typeface="Amazon Ember BOLD" panose="020B0703020204020204" pitchFamily="34" charset="0"/>
              <a:ea typeface="Amazon Ember BOLD" panose="020B0703020204020204" pitchFamily="34" charset="0"/>
              <a:cs typeface="Amazon Ember BOLD" panose="020B0703020204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8846D9D-99D2-4DC4-A06E-20C078D13268}"/>
              </a:ext>
            </a:extLst>
          </p:cNvPr>
          <p:cNvSpPr txBox="1"/>
          <p:nvPr/>
        </p:nvSpPr>
        <p:spPr>
          <a:xfrm>
            <a:off x="1865520" y="7652855"/>
            <a:ext cx="6069419" cy="1077728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r>
              <a:rPr lang="en-US" sz="4400" spc="50" dirty="0">
                <a:solidFill>
                  <a:schemeClr val="accent3">
                    <a:lumMod val="50000"/>
                  </a:schemeClr>
                </a:solidFill>
                <a:latin typeface="Amazon Ember BOLD" panose="020B0703020204020204" pitchFamily="34" charset="0"/>
                <a:ea typeface="Amazon Ember BOLD" panose="020B0703020204020204" pitchFamily="34" charset="0"/>
                <a:cs typeface="Amazon Ember BOLD" panose="020B0703020204020204" pitchFamily="34" charset="0"/>
              </a:rPr>
              <a:t>Q</a:t>
            </a:r>
            <a:r>
              <a:rPr lang="en-US" sz="4400" spc="50" dirty="0">
                <a:solidFill>
                  <a:srgbClr val="C7EBF9"/>
                </a:solidFill>
                <a:latin typeface="Amazon Ember BOLD" panose="020B0703020204020204" pitchFamily="34" charset="0"/>
                <a:ea typeface="Amazon Ember BOLD" panose="020B0703020204020204" pitchFamily="34" charset="0"/>
                <a:cs typeface="Amazon Ember BOLD" panose="020B0703020204020204" pitchFamily="34" charset="0"/>
              </a:rPr>
              <a:t>UICK</a:t>
            </a:r>
            <a:r>
              <a:rPr lang="en-US" sz="4400" spc="50" dirty="0">
                <a:solidFill>
                  <a:schemeClr val="bg1"/>
                </a:solidFill>
                <a:latin typeface="Amazon Ember BOLD" panose="020B0703020204020204" pitchFamily="34" charset="0"/>
                <a:ea typeface="Amazon Ember BOLD" panose="020B0703020204020204" pitchFamily="34" charset="0"/>
                <a:cs typeface="Amazon Ember BOLD" panose="020B0703020204020204" pitchFamily="34" charset="0"/>
              </a:rPr>
              <a:t> </a:t>
            </a:r>
            <a:r>
              <a:rPr lang="en-US" sz="4400" spc="50" dirty="0">
                <a:solidFill>
                  <a:schemeClr val="accent3">
                    <a:lumMod val="50000"/>
                  </a:schemeClr>
                </a:solidFill>
                <a:latin typeface="Amazon Ember BOLD" panose="020B0703020204020204" pitchFamily="34" charset="0"/>
                <a:ea typeface="Amazon Ember BOLD" panose="020B0703020204020204" pitchFamily="34" charset="0"/>
                <a:cs typeface="Amazon Ember BOLD" panose="020B0703020204020204" pitchFamily="34" charset="0"/>
              </a:rPr>
              <a:t>Q</a:t>
            </a:r>
            <a:r>
              <a:rPr lang="en-US" sz="4400" spc="50" dirty="0">
                <a:solidFill>
                  <a:srgbClr val="C7EBF9"/>
                </a:solidFill>
                <a:latin typeface="Amazon Ember BOLD" panose="020B0703020204020204" pitchFamily="34" charset="0"/>
                <a:ea typeface="Amazon Ember BOLD" panose="020B0703020204020204" pitchFamily="34" charset="0"/>
                <a:cs typeface="Amazon Ember BOLD" panose="020B0703020204020204" pitchFamily="34" charset="0"/>
              </a:rPr>
              <a:t>UESTIONS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F3DF726-46D7-49DB-83FB-9FE82C3537D4}"/>
              </a:ext>
            </a:extLst>
          </p:cNvPr>
          <p:cNvSpPr txBox="1"/>
          <p:nvPr/>
        </p:nvSpPr>
        <p:spPr>
          <a:xfrm rot="20506969">
            <a:off x="2924073" y="5729743"/>
            <a:ext cx="775840" cy="201118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r>
              <a:rPr lang="en-US" sz="6600" b="1" spc="50" dirty="0">
                <a:solidFill>
                  <a:schemeClr val="accent5">
                    <a:lumMod val="50000"/>
                  </a:schemeClr>
                </a:solidFill>
                <a:latin typeface="Harlow Solid Italic" panose="04030604020F02020D02" pitchFamily="82" charset="0"/>
                <a:ea typeface="Amazon Ember Mono" panose="020B0509020204020204" pitchFamily="49" charset="0"/>
                <a:cs typeface="Amazon Ember Mono" panose="020B0509020204020204" pitchFamily="49" charset="0"/>
              </a:rPr>
              <a:t>Documents</a:t>
            </a:r>
            <a:endParaRPr lang="en-US" sz="7200" b="1" spc="50" dirty="0">
              <a:solidFill>
                <a:schemeClr val="accent5">
                  <a:lumMod val="50000"/>
                </a:schemeClr>
              </a:solidFill>
              <a:latin typeface="Harlow Solid Italic" panose="04030604020F02020D02" pitchFamily="82" charset="0"/>
              <a:ea typeface="Amazon Ember Mono" panose="020B0509020204020204" pitchFamily="49" charset="0"/>
              <a:cs typeface="Amazon Ember Mono" panose="020B05090202040202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60C542D-49B6-4D05-ACB7-EEFAC6DDE344}"/>
              </a:ext>
            </a:extLst>
          </p:cNvPr>
          <p:cNvSpPr txBox="1"/>
          <p:nvPr/>
        </p:nvSpPr>
        <p:spPr>
          <a:xfrm rot="19816945">
            <a:off x="12970304" y="1868072"/>
            <a:ext cx="1581804" cy="1246518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r>
              <a:rPr lang="en-US" sz="4000" b="1" spc="50" dirty="0">
                <a:solidFill>
                  <a:schemeClr val="accent3">
                    <a:lumMod val="75000"/>
                  </a:schemeClr>
                </a:solidFill>
                <a:latin typeface="Segoe Script" panose="030B0504020000000003" pitchFamily="66" charset="0"/>
                <a:ea typeface="Amazon Ember Mono" panose="020B0509020204020204" pitchFamily="49" charset="0"/>
                <a:cs typeface="Amazon Ember Mono" panose="020B0509020204020204" pitchFamily="49" charset="0"/>
              </a:rPr>
              <a:t>Text</a:t>
            </a:r>
            <a:endParaRPr lang="en-US" sz="6000" b="1" spc="50" dirty="0">
              <a:solidFill>
                <a:schemeClr val="accent3">
                  <a:lumMod val="75000"/>
                </a:schemeClr>
              </a:solidFill>
              <a:latin typeface="Segoe Script" panose="030B0504020000000003" pitchFamily="66" charset="0"/>
              <a:ea typeface="Amazon Ember Mono" panose="020B0509020204020204" pitchFamily="49" charset="0"/>
              <a:cs typeface="Amazon Ember Mono" panose="020B0509020204020204" pitchFamily="49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E4F575B-92A8-45BC-A7B4-034B0E43E992}"/>
              </a:ext>
            </a:extLst>
          </p:cNvPr>
          <p:cNvSpPr txBox="1"/>
          <p:nvPr/>
        </p:nvSpPr>
        <p:spPr>
          <a:xfrm rot="19816945">
            <a:off x="12796519" y="2937171"/>
            <a:ext cx="1581804" cy="1246518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r>
              <a:rPr lang="en-US" sz="4000" b="1" spc="50" dirty="0">
                <a:solidFill>
                  <a:schemeClr val="accent3">
                    <a:lumMod val="75000"/>
                  </a:schemeClr>
                </a:solidFill>
                <a:latin typeface="Segoe Script" panose="030B0504020000000003" pitchFamily="66" charset="0"/>
                <a:ea typeface="Amazon Ember Mono" panose="020B0509020204020204" pitchFamily="49" charset="0"/>
                <a:cs typeface="Amazon Ember Mono" panose="020B0509020204020204" pitchFamily="49" charset="0"/>
              </a:rPr>
              <a:t>Slack</a:t>
            </a:r>
            <a:endParaRPr lang="en-US" sz="7200" b="1" spc="50" dirty="0">
              <a:solidFill>
                <a:schemeClr val="accent3">
                  <a:lumMod val="75000"/>
                </a:schemeClr>
              </a:solidFill>
              <a:latin typeface="Segoe Script" panose="030B0504020000000003" pitchFamily="66" charset="0"/>
              <a:ea typeface="Amazon Ember Mono" panose="020B0509020204020204" pitchFamily="49" charset="0"/>
              <a:cs typeface="Amazon Ember Mono" panose="020B0509020204020204" pitchFamily="49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2F43E20-BF16-4619-B573-33A6DDB504DB}"/>
              </a:ext>
            </a:extLst>
          </p:cNvPr>
          <p:cNvSpPr txBox="1"/>
          <p:nvPr/>
        </p:nvSpPr>
        <p:spPr>
          <a:xfrm rot="19816945">
            <a:off x="12878070" y="3977775"/>
            <a:ext cx="1581804" cy="1246518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r>
              <a:rPr lang="en-US" sz="4000" b="1" spc="50" dirty="0">
                <a:solidFill>
                  <a:schemeClr val="accent3">
                    <a:lumMod val="75000"/>
                  </a:schemeClr>
                </a:solidFill>
                <a:latin typeface="Segoe Script" panose="030B0504020000000003" pitchFamily="66" charset="0"/>
                <a:ea typeface="Amazon Ember Mono" panose="020B0509020204020204" pitchFamily="49" charset="0"/>
                <a:cs typeface="Amazon Ember Mono" panose="020B0509020204020204" pitchFamily="49" charset="0"/>
              </a:rPr>
              <a:t>Chime</a:t>
            </a:r>
            <a:endParaRPr lang="en-US" sz="6000" b="1" spc="50" dirty="0">
              <a:solidFill>
                <a:schemeClr val="accent3">
                  <a:lumMod val="75000"/>
                </a:schemeClr>
              </a:solidFill>
              <a:latin typeface="Segoe Script" panose="030B0504020000000003" pitchFamily="66" charset="0"/>
              <a:ea typeface="Amazon Ember Mono" panose="020B0509020204020204" pitchFamily="49" charset="0"/>
              <a:cs typeface="Amazon Ember Mono" panose="020B0509020204020204" pitchFamily="49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C1A3AC4-B9D8-4FB7-BE99-A2B009728B54}"/>
              </a:ext>
            </a:extLst>
          </p:cNvPr>
          <p:cNvSpPr txBox="1"/>
          <p:nvPr/>
        </p:nvSpPr>
        <p:spPr>
          <a:xfrm rot="19816945">
            <a:off x="12985684" y="5075368"/>
            <a:ext cx="1581804" cy="1246518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r>
              <a:rPr lang="en-US" sz="4000" b="1" spc="50" dirty="0">
                <a:solidFill>
                  <a:schemeClr val="accent3">
                    <a:lumMod val="75000"/>
                  </a:schemeClr>
                </a:solidFill>
                <a:latin typeface="Segoe Script" panose="030B0504020000000003" pitchFamily="66" charset="0"/>
                <a:ea typeface="Amazon Ember Mono" panose="020B0509020204020204" pitchFamily="49" charset="0"/>
                <a:cs typeface="Amazon Ember Mono" panose="020B0509020204020204" pitchFamily="49" charset="0"/>
              </a:rPr>
              <a:t>Notes</a:t>
            </a:r>
            <a:endParaRPr lang="en-US" sz="7200" b="1" spc="50" dirty="0">
              <a:solidFill>
                <a:schemeClr val="accent3">
                  <a:lumMod val="75000"/>
                </a:schemeClr>
              </a:solidFill>
              <a:latin typeface="Segoe Script" panose="030B0504020000000003" pitchFamily="66" charset="0"/>
              <a:ea typeface="Amazon Ember Mono" panose="020B0509020204020204" pitchFamily="49" charset="0"/>
              <a:cs typeface="Amazon Ember Mono" panose="020B0509020204020204" pitchFamily="49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05ECC10-CE4C-4DC4-8DC9-9340D15B24EB}"/>
              </a:ext>
            </a:extLst>
          </p:cNvPr>
          <p:cNvSpPr txBox="1"/>
          <p:nvPr/>
        </p:nvSpPr>
        <p:spPr>
          <a:xfrm rot="19816945">
            <a:off x="12917859" y="6210782"/>
            <a:ext cx="1581804" cy="1246518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r>
              <a:rPr lang="en-US" sz="4000" b="1" spc="50" dirty="0">
                <a:solidFill>
                  <a:schemeClr val="accent3">
                    <a:lumMod val="75000"/>
                  </a:schemeClr>
                </a:solidFill>
                <a:latin typeface="Segoe Script" panose="030B0504020000000003" pitchFamily="66" charset="0"/>
                <a:ea typeface="Amazon Ember Mono" panose="020B0509020204020204" pitchFamily="49" charset="0"/>
                <a:cs typeface="Amazon Ember Mono" panose="020B0509020204020204" pitchFamily="49" charset="0"/>
              </a:rPr>
              <a:t>Post-it</a:t>
            </a:r>
            <a:endParaRPr lang="en-US" sz="7200" b="1" spc="50" dirty="0">
              <a:solidFill>
                <a:schemeClr val="accent3">
                  <a:lumMod val="75000"/>
                </a:schemeClr>
              </a:solidFill>
              <a:latin typeface="Segoe Script" panose="030B0504020000000003" pitchFamily="66" charset="0"/>
              <a:ea typeface="Amazon Ember Mono" panose="020B0509020204020204" pitchFamily="49" charset="0"/>
              <a:cs typeface="Amazon Ember Mono" panose="020B0509020204020204" pitchFamily="49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BB05932-910C-4EC9-8AA8-1027072B2C26}"/>
              </a:ext>
            </a:extLst>
          </p:cNvPr>
          <p:cNvSpPr txBox="1"/>
          <p:nvPr/>
        </p:nvSpPr>
        <p:spPr>
          <a:xfrm rot="16200000">
            <a:off x="134938" y="5645265"/>
            <a:ext cx="2488019" cy="914400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r>
              <a:rPr lang="en-US" sz="8800" spc="50" dirty="0">
                <a:solidFill>
                  <a:schemeClr val="accent4">
                    <a:lumMod val="50000"/>
                  </a:schemeClr>
                </a:solidFill>
                <a:latin typeface="Amazon Ember BOLD" panose="020B0703020204020204" pitchFamily="34" charset="0"/>
                <a:ea typeface="Amazon Ember BOLD" panose="020B0703020204020204" pitchFamily="34" charset="0"/>
                <a:cs typeface="Amazon Ember BOLD" panose="020B0703020204020204" pitchFamily="34" charset="0"/>
              </a:rPr>
              <a:t>CHAT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585EFA1-3906-4A21-80EB-E95E7BA32E7D}"/>
              </a:ext>
            </a:extLst>
          </p:cNvPr>
          <p:cNvSpPr txBox="1"/>
          <p:nvPr/>
        </p:nvSpPr>
        <p:spPr>
          <a:xfrm>
            <a:off x="4086282" y="3442474"/>
            <a:ext cx="1581804" cy="1246518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r>
              <a:rPr lang="en-US" sz="4000" b="1" spc="50" dirty="0">
                <a:solidFill>
                  <a:schemeClr val="accent3">
                    <a:lumMod val="75000"/>
                  </a:schemeClr>
                </a:solidFill>
                <a:latin typeface="Segoe Script" panose="030B0504020000000003" pitchFamily="66" charset="0"/>
                <a:ea typeface="Amazon Ember Mono" panose="020B0509020204020204" pitchFamily="49" charset="0"/>
                <a:cs typeface="Amazon Ember Mono" panose="020B0509020204020204" pitchFamily="49" charset="0"/>
              </a:rPr>
              <a:t>Presentations</a:t>
            </a:r>
            <a:endParaRPr lang="en-US" sz="7200" b="1" spc="50" dirty="0">
              <a:solidFill>
                <a:schemeClr val="accent3">
                  <a:lumMod val="75000"/>
                </a:schemeClr>
              </a:solidFill>
              <a:latin typeface="Segoe Script" panose="030B0504020000000003" pitchFamily="66" charset="0"/>
              <a:ea typeface="Amazon Ember Mono" panose="020B0509020204020204" pitchFamily="49" charset="0"/>
              <a:cs typeface="Amazon Ember Mono" panose="020B0509020204020204" pitchFamily="49" charset="0"/>
            </a:endParaRPr>
          </a:p>
        </p:txBody>
      </p:sp>
      <p:pic>
        <p:nvPicPr>
          <p:cNvPr id="1026" name="Picture 2" descr="19,024 Scared Emoji Illustrations &amp; Clip Art - iStock">
            <a:extLst>
              <a:ext uri="{FF2B5EF4-FFF2-40B4-BE49-F238E27FC236}">
                <a16:creationId xmlns:a16="http://schemas.microsoft.com/office/drawing/2014/main" id="{CB58A5D4-DB6C-4FC2-8A8A-FBC86455C3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6540" y="2822120"/>
            <a:ext cx="739283" cy="718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8200293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#1 BE CLEAR</a:t>
            </a:r>
          </a:p>
        </p:txBody>
      </p:sp>
      <p:pic>
        <p:nvPicPr>
          <p:cNvPr id="8" name="Picture 8" descr="clear">
            <a:extLst>
              <a:ext uri="{FF2B5EF4-FFF2-40B4-BE49-F238E27FC236}">
                <a16:creationId xmlns:a16="http://schemas.microsoft.com/office/drawing/2014/main" id="{C42096B0-6EEE-48E6-804B-FD6B558545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76113" y="3013591"/>
            <a:ext cx="4954566" cy="50280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Text Placeholder 60">
            <a:extLst>
              <a:ext uri="{FF2B5EF4-FFF2-40B4-BE49-F238E27FC236}">
                <a16:creationId xmlns:a16="http://schemas.microsoft.com/office/drawing/2014/main" id="{00DAA3CB-2BDC-4C1C-A3F7-416A9A103B04}"/>
              </a:ext>
            </a:extLst>
          </p:cNvPr>
          <p:cNvSpPr txBox="1">
            <a:spLocks/>
          </p:cNvSpPr>
          <p:nvPr/>
        </p:nvSpPr>
        <p:spPr>
          <a:xfrm>
            <a:off x="6177516" y="2622407"/>
            <a:ext cx="8474149" cy="6210214"/>
          </a:xfrm>
          <a:prstGeom prst="rect">
            <a:avLst/>
          </a:prstGeom>
        </p:spPr>
        <p:txBody>
          <a:bodyPr vert="horz" lIns="146288" tIns="73144" rIns="146288" bIns="73144" rtlCol="0"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400" b="0" kern="1200" cap="none" spc="50" baseline="0">
                <a:gradFill>
                  <a:gsLst>
                    <a:gs pos="40132">
                      <a:schemeClr val="bg1"/>
                    </a:gs>
                    <a:gs pos="14159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  <a:lvl2pPr marL="731441" indent="0" algn="l" defTabSz="731441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0" indent="0" algn="l" defTabSz="731441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1" indent="0" algn="l" defTabSz="731441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indent="0" algn="l" defTabSz="731441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022922" indent="-365720" algn="l" defTabSz="731441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754362" indent="-365720" algn="l" defTabSz="731441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485803" indent="-365720" algn="l" defTabSz="731441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217242" indent="-365720" algn="l" defTabSz="731441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/>
              <a:t>State what you </a:t>
            </a:r>
            <a:r>
              <a:rPr lang="en-US" sz="2600" b="1" dirty="0"/>
              <a:t>mean</a:t>
            </a:r>
            <a:r>
              <a:rPr lang="en-US" sz="2600" dirty="0"/>
              <a:t>, don’t make the reader assume.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6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553184791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#2 BE CONCISE</a:t>
            </a:r>
          </a:p>
        </p:txBody>
      </p:sp>
      <p:sp>
        <p:nvSpPr>
          <p:cNvPr id="10" name="Text Placeholder 60">
            <a:extLst>
              <a:ext uri="{FF2B5EF4-FFF2-40B4-BE49-F238E27FC236}">
                <a16:creationId xmlns:a16="http://schemas.microsoft.com/office/drawing/2014/main" id="{00DAA3CB-2BDC-4C1C-A3F7-416A9A103B04}"/>
              </a:ext>
            </a:extLst>
          </p:cNvPr>
          <p:cNvSpPr txBox="1">
            <a:spLocks/>
          </p:cNvSpPr>
          <p:nvPr/>
        </p:nvSpPr>
        <p:spPr>
          <a:xfrm>
            <a:off x="4848448" y="2622407"/>
            <a:ext cx="9803218" cy="6210214"/>
          </a:xfrm>
          <a:prstGeom prst="rect">
            <a:avLst/>
          </a:prstGeom>
        </p:spPr>
        <p:txBody>
          <a:bodyPr vert="horz" lIns="146288" tIns="73144" rIns="146288" bIns="73144" rtlCol="0"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400" b="0" kern="1200" cap="none" spc="50" baseline="0">
                <a:gradFill>
                  <a:gsLst>
                    <a:gs pos="40132">
                      <a:schemeClr val="bg1"/>
                    </a:gs>
                    <a:gs pos="14159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  <a:lvl2pPr marL="731441" indent="0" algn="l" defTabSz="731441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0" indent="0" algn="l" defTabSz="731441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1" indent="0" algn="l" defTabSz="731441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indent="0" algn="l" defTabSz="731441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022922" indent="-365720" algn="l" defTabSz="731441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754362" indent="-365720" algn="l" defTabSz="731441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485803" indent="-365720" algn="l" defTabSz="731441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217242" indent="-365720" algn="l" defTabSz="731441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/>
              <a:t>Be </a:t>
            </a:r>
            <a:r>
              <a:rPr lang="en-US" sz="2600" b="1" dirty="0"/>
              <a:t>RUTHLESS</a:t>
            </a:r>
            <a:r>
              <a:rPr lang="en-US" sz="2600" dirty="0"/>
              <a:t> with your word count. Does the reader care or get value from this sentence?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6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Every paragraph should be indivisible and have a single clear topic. Start each paragraph with a topic sentence; followed by sentences that explain, support, or build on the topic; and close with a sentence that emphasizes the topic or explains the consequences.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 </a:t>
            </a:r>
            <a:r>
              <a:rPr lang="en-US" sz="2800" b="1" dirty="0"/>
              <a:t>active voice</a:t>
            </a:r>
            <a:r>
              <a:rPr lang="en-US" sz="2800" dirty="0"/>
              <a:t>. If in doubt, try adding ‘by zombies’ after the verb – if the sentence makes sense you’re in passive voice.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pic>
        <p:nvPicPr>
          <p:cNvPr id="7" name="Picture 10" descr="timely">
            <a:extLst>
              <a:ext uri="{FF2B5EF4-FFF2-40B4-BE49-F238E27FC236}">
                <a16:creationId xmlns:a16="http://schemas.microsoft.com/office/drawing/2014/main" id="{C354F1C0-A03D-4392-89AE-A2B0ED2CFD2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/>
          <a:srcRect l="42586" r="-1"/>
          <a:stretch/>
        </p:blipFill>
        <p:spPr bwMode="auto">
          <a:xfrm>
            <a:off x="620424" y="2889040"/>
            <a:ext cx="4228024" cy="51122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704893736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#3 BE SPECIFIC</a:t>
            </a:r>
          </a:p>
        </p:txBody>
      </p:sp>
      <p:sp>
        <p:nvSpPr>
          <p:cNvPr id="10" name="Text Placeholder 60">
            <a:extLst>
              <a:ext uri="{FF2B5EF4-FFF2-40B4-BE49-F238E27FC236}">
                <a16:creationId xmlns:a16="http://schemas.microsoft.com/office/drawing/2014/main" id="{00DAA3CB-2BDC-4C1C-A3F7-416A9A103B04}"/>
              </a:ext>
            </a:extLst>
          </p:cNvPr>
          <p:cNvSpPr txBox="1">
            <a:spLocks/>
          </p:cNvSpPr>
          <p:nvPr/>
        </p:nvSpPr>
        <p:spPr>
          <a:xfrm>
            <a:off x="6177516" y="2622407"/>
            <a:ext cx="8474149" cy="6210214"/>
          </a:xfrm>
          <a:prstGeom prst="rect">
            <a:avLst/>
          </a:prstGeom>
        </p:spPr>
        <p:txBody>
          <a:bodyPr vert="horz" lIns="146288" tIns="73144" rIns="146288" bIns="73144" rtlCol="0">
            <a:noAutofit/>
          </a:bodyPr>
          <a:lstStyle>
            <a:lvl1pPr marL="0" marR="0" indent="0" algn="l" defTabSz="731441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400" b="0" kern="1200" cap="none" spc="50" baseline="0">
                <a:gradFill>
                  <a:gsLst>
                    <a:gs pos="40132">
                      <a:schemeClr val="bg1"/>
                    </a:gs>
                    <a:gs pos="14159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  <a:lvl2pPr marL="731441" indent="0" algn="l" defTabSz="731441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0" indent="0" algn="l" defTabSz="731441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1" indent="0" algn="l" defTabSz="731441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indent="0" algn="l" defTabSz="731441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022922" indent="-365720" algn="l" defTabSz="731441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754362" indent="-365720" algn="l" defTabSz="731441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485803" indent="-365720" algn="l" defTabSz="731441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217242" indent="-365720" algn="l" defTabSz="731441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/>
              <a:t>We achieved X, because of Y despite Z!  OK, so it’s not quite that simple but according to the Amazon Document Bar Raising team – it’s a good framework for your communications.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6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/>
              <a:t>Data is at the heart of Amazon, so data should be at the source of our communications – avoid unsubstantiated opinions or making readers ask for the data.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6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Remove adverbs and adjectives, these are often empty fillers that elongate or complicate what you are saying.</a:t>
            </a:r>
          </a:p>
        </p:txBody>
      </p:sp>
      <p:pic>
        <p:nvPicPr>
          <p:cNvPr id="6" name="Picture 6" descr="brief">
            <a:extLst>
              <a:ext uri="{FF2B5EF4-FFF2-40B4-BE49-F238E27FC236}">
                <a16:creationId xmlns:a16="http://schemas.microsoft.com/office/drawing/2014/main" id="{03E9EC99-A731-4928-A780-687FAA5C30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93135" y="2622407"/>
            <a:ext cx="5217925" cy="54387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224212825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2A4E26E-149E-45C4-82EA-CFC2029EF95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b="1" dirty="0"/>
              <a:t>I believe the road to hell is paved with adverbs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7E1605-E6EB-4F57-A6B4-EFC96CF8EDA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Stephen King, Author Extraordinaire </a:t>
            </a:r>
          </a:p>
        </p:txBody>
      </p:sp>
    </p:spTree>
    <p:extLst>
      <p:ext uri="{BB962C8B-B14F-4D97-AF65-F5344CB8AC3E}">
        <p14:creationId xmlns:p14="http://schemas.microsoft.com/office/powerpoint/2010/main" val="841498214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28EC5AF-A119-4EF3-8C8E-51321A270B2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Writing effective updates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F232BA-639A-44BC-BD3D-3F84DB2AEE3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Partner ops/WW WBR</a:t>
            </a:r>
          </a:p>
        </p:txBody>
      </p:sp>
    </p:spTree>
    <p:extLst>
      <p:ext uri="{BB962C8B-B14F-4D97-AF65-F5344CB8AC3E}">
        <p14:creationId xmlns:p14="http://schemas.microsoft.com/office/powerpoint/2010/main" val="790424793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sz="2000" i="1" dirty="0"/>
          </a:p>
          <a:p>
            <a:endParaRPr lang="en-US" sz="2000" i="1" dirty="0"/>
          </a:p>
          <a:p>
            <a:endParaRPr lang="en-US" sz="2000" i="1" dirty="0"/>
          </a:p>
          <a:p>
            <a:pPr algn="ctr" defTabSz="726440">
              <a:defRPr sz="7568" spc="1210">
                <a:solidFill>
                  <a:srgbClr val="4F4F4F"/>
                </a:solidFill>
              </a:defRPr>
            </a:pPr>
            <a:r>
              <a:rPr lang="en-US" sz="4000" dirty="0">
                <a:solidFill>
                  <a:srgbClr val="00B0F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  <a:sym typeface="Avenir Heavy"/>
              </a:rPr>
              <a:t>WHAT</a:t>
            </a:r>
            <a:r>
              <a:rPr lang="en-US" sz="4000" dirty="0"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 am I reporting (METRIC)</a:t>
            </a:r>
          </a:p>
          <a:p>
            <a:pPr algn="ctr" defTabSz="726440">
              <a:defRPr sz="7568" spc="1210">
                <a:solidFill>
                  <a:srgbClr val="4F4F4F"/>
                </a:solidFill>
              </a:defRPr>
            </a:pPr>
            <a:endParaRPr lang="en-US" sz="4000" dirty="0"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  <a:p>
            <a:pPr algn="ctr" defTabSz="726440">
              <a:defRPr sz="7568" spc="1210">
                <a:solidFill>
                  <a:srgbClr val="4F4F4F"/>
                </a:solidFill>
              </a:defRPr>
            </a:pPr>
            <a:r>
              <a:rPr lang="en-US" sz="4000" dirty="0">
                <a:solidFill>
                  <a:srgbClr val="91919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  <a:sym typeface="Avenir Heavy"/>
              </a:rPr>
              <a:t>HOW </a:t>
            </a:r>
            <a:r>
              <a:rPr lang="en-US" sz="4000" dirty="0"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are we doing (TREND)</a:t>
            </a:r>
          </a:p>
          <a:p>
            <a:pPr algn="ctr" defTabSz="726440">
              <a:defRPr sz="7568" spc="1210">
                <a:solidFill>
                  <a:srgbClr val="4F4F4F"/>
                </a:solidFill>
              </a:defRPr>
            </a:pPr>
            <a:endParaRPr lang="en-US" sz="4000" dirty="0"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  <a:p>
            <a:pPr algn="ctr" defTabSz="726440">
              <a:defRPr sz="7568" spc="1210">
                <a:solidFill>
                  <a:srgbClr val="4F4F4F"/>
                </a:solidFill>
              </a:defRPr>
            </a:pPr>
            <a:r>
              <a:rPr lang="en-US" sz="4000" dirty="0">
                <a:solidFill>
                  <a:schemeClr val="accent4">
                    <a:lumOff val="6102"/>
                  </a:schemeClr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&amp;</a:t>
            </a:r>
            <a:r>
              <a:rPr lang="en-US" sz="4000" dirty="0"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 </a:t>
            </a:r>
            <a:r>
              <a:rPr lang="en-US" sz="4000" dirty="0">
                <a:solidFill>
                  <a:schemeClr val="accent4">
                    <a:lumOff val="6102"/>
                  </a:schemeClr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  <a:sym typeface="Avenir Heavy"/>
              </a:rPr>
              <a:t>WHY </a:t>
            </a:r>
            <a:r>
              <a:rPr lang="en-US" sz="4000" dirty="0"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does it matter (GOAL)</a:t>
            </a:r>
            <a:endParaRPr lang="en-US" sz="4000" i="1" dirty="0"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WRITING A BETTER WBR</a:t>
            </a:r>
          </a:p>
        </p:txBody>
      </p:sp>
    </p:spTree>
    <p:extLst>
      <p:ext uri="{BB962C8B-B14F-4D97-AF65-F5344CB8AC3E}">
        <p14:creationId xmlns:p14="http://schemas.microsoft.com/office/powerpoint/2010/main" val="576771870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1143000" y="2197100"/>
            <a:ext cx="2613741" cy="1907067"/>
          </a:xfrm>
        </p:spPr>
        <p:txBody>
          <a:bodyPr/>
          <a:lstStyle/>
          <a:p>
            <a:endParaRPr lang="en-US" sz="2000" i="1" dirty="0"/>
          </a:p>
          <a:p>
            <a:pPr algn="ctr" defTabSz="726440">
              <a:defRPr sz="7568" spc="1210">
                <a:solidFill>
                  <a:srgbClr val="4F4F4F"/>
                </a:solidFill>
              </a:defRPr>
            </a:pPr>
            <a:r>
              <a:rPr lang="en-US" sz="4000" dirty="0">
                <a:solidFill>
                  <a:srgbClr val="00B0F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  <a:sym typeface="Avenir Heavy"/>
              </a:rPr>
              <a:t>WHAT</a:t>
            </a:r>
            <a:endParaRPr lang="en-US" sz="4000" i="1" dirty="0"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WRITING A BETTER WBR</a:t>
            </a:r>
          </a:p>
        </p:txBody>
      </p:sp>
      <p:sp>
        <p:nvSpPr>
          <p:cNvPr id="5" name="WHAT METRIC AM I SURFACING">
            <a:extLst>
              <a:ext uri="{FF2B5EF4-FFF2-40B4-BE49-F238E27FC236}">
                <a16:creationId xmlns:a16="http://schemas.microsoft.com/office/drawing/2014/main" id="{945AA2AB-61E1-4BEF-A398-BC9DC5059932}"/>
              </a:ext>
            </a:extLst>
          </p:cNvPr>
          <p:cNvSpPr txBox="1"/>
          <p:nvPr/>
        </p:nvSpPr>
        <p:spPr>
          <a:xfrm>
            <a:off x="5535246" y="2542067"/>
            <a:ext cx="21907501" cy="3124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algn="l">
              <a:defRPr sz="4000" cap="all" spc="639">
                <a:solidFill>
                  <a:srgbClr val="4F4F4F"/>
                </a:solidFill>
              </a:defRPr>
            </a:lvl1pPr>
          </a:lstStyle>
          <a:p>
            <a:r>
              <a:rPr dirty="0"/>
              <a:t>WHAT METRIC AM I SURFACING</a:t>
            </a:r>
          </a:p>
        </p:txBody>
      </p:sp>
      <p:pic>
        <p:nvPicPr>
          <p:cNvPr id="6" name="Image" descr="Image">
            <a:extLst>
              <a:ext uri="{FF2B5EF4-FFF2-40B4-BE49-F238E27FC236}">
                <a16:creationId xmlns:a16="http://schemas.microsoft.com/office/drawing/2014/main" id="{8085DD27-4EF0-4674-9E0A-ED9A89A2D0B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1561"/>
          </a:blip>
          <a:srcRect r="5333"/>
          <a:stretch>
            <a:fillRect/>
          </a:stretch>
        </p:blipFill>
        <p:spPr>
          <a:xfrm>
            <a:off x="695093" y="3390518"/>
            <a:ext cx="13706708" cy="3482964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Image" descr="Image">
            <a:extLst>
              <a:ext uri="{FF2B5EF4-FFF2-40B4-BE49-F238E27FC236}">
                <a16:creationId xmlns:a16="http://schemas.microsoft.com/office/drawing/2014/main" id="{43A80678-D324-464A-99C6-60136FBE6D6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86494" b="88498"/>
          <a:stretch>
            <a:fillRect/>
          </a:stretch>
        </p:blipFill>
        <p:spPr>
          <a:xfrm>
            <a:off x="3936608" y="4478066"/>
            <a:ext cx="7671583" cy="1571599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Metric does your presentation clearly describe what the view is looking at">
            <a:extLst>
              <a:ext uri="{FF2B5EF4-FFF2-40B4-BE49-F238E27FC236}">
                <a16:creationId xmlns:a16="http://schemas.microsoft.com/office/drawing/2014/main" id="{C934EFE6-8A1A-40EF-ADB6-27F92B663CE2}"/>
              </a:ext>
            </a:extLst>
          </p:cNvPr>
          <p:cNvSpPr txBox="1"/>
          <p:nvPr/>
        </p:nvSpPr>
        <p:spPr>
          <a:xfrm>
            <a:off x="634576" y="7800159"/>
            <a:ext cx="12008095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000">
                <a:solidFill>
                  <a:srgbClr val="919191"/>
                </a:solidFill>
                <a:latin typeface="Avenir Book Oblique"/>
                <a:ea typeface="Avenir Book Oblique"/>
                <a:cs typeface="Avenir Book Oblique"/>
                <a:sym typeface="Avenir Book Oblique"/>
              </a:defRPr>
            </a:pPr>
            <a:r>
              <a:rPr sz="2800" i="1" dirty="0">
                <a:solidFill>
                  <a:srgbClr val="00B0F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  <a:sym typeface="Avenir Heavy"/>
              </a:rPr>
              <a:t>Metric</a:t>
            </a:r>
            <a:r>
              <a:rPr sz="2800" dirty="0"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 does your presentation clearly describe what the view is looking at</a:t>
            </a:r>
          </a:p>
        </p:txBody>
      </p:sp>
    </p:spTree>
    <p:extLst>
      <p:ext uri="{BB962C8B-B14F-4D97-AF65-F5344CB8AC3E}">
        <p14:creationId xmlns:p14="http://schemas.microsoft.com/office/powerpoint/2010/main" val="2210841348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Prime Sky">
  <a:themeElements>
    <a:clrScheme name="Prime">
      <a:dk1>
        <a:srgbClr val="232F3E"/>
      </a:dk1>
      <a:lt1>
        <a:srgbClr val="FFFFFF"/>
      </a:lt1>
      <a:dk2>
        <a:srgbClr val="00464F"/>
      </a:dk2>
      <a:lt2>
        <a:srgbClr val="1BA9DF"/>
      </a:lt2>
      <a:accent1>
        <a:srgbClr val="1BA9DF"/>
      </a:accent1>
      <a:accent2>
        <a:srgbClr val="40C1AC"/>
      </a:accent2>
      <a:accent3>
        <a:srgbClr val="FF4F8D"/>
      </a:accent3>
      <a:accent4>
        <a:srgbClr val="FFC700"/>
      </a:accent4>
      <a:accent5>
        <a:srgbClr val="ADE421"/>
      </a:accent5>
      <a:accent6>
        <a:srgbClr val="FF8F00"/>
      </a:accent6>
      <a:hlink>
        <a:srgbClr val="1BA9DF"/>
      </a:hlink>
      <a:folHlink>
        <a:srgbClr val="AAB7B8"/>
      </a:folHlink>
    </a:clrScheme>
    <a:fontScheme name="Ember Thin">
      <a:majorFont>
        <a:latin typeface="Amazon Ember Thin"/>
        <a:ea typeface=""/>
        <a:cs typeface=""/>
      </a:majorFont>
      <a:minorFont>
        <a:latin typeface="Amazon Ember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>
          <a:noFill/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<a:prstTxWarp prst="textNoShape">
          <a:avLst/>
        </a:prstTxWarp>
        <a:noAutofit/>
      </a:bodyPr>
      <a:lstStyle>
        <a:defPPr algn="ctr">
          <a:defRPr smtClean="0">
            <a:gradFill>
              <a:gsLst>
                <a:gs pos="53097">
                  <a:schemeClr val="tx1"/>
                </a:gs>
                <a:gs pos="29000">
                  <a:schemeClr val="tx1"/>
                </a:gs>
              </a:gsLst>
              <a:lin ang="5400000" scaled="1"/>
            </a:gra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254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vert="horz" wrap="square" lIns="146304" tIns="91440" rIns="0" bIns="0" rtlCol="0">
        <a:noAutofit/>
      </a:bodyPr>
      <a:lstStyle>
        <a:defPPr>
          <a:lnSpc>
            <a:spcPct val="110000"/>
          </a:lnSpc>
          <a:spcBef>
            <a:spcPts val="2000"/>
          </a:spcBef>
          <a:defRPr sz="2000" spc="50" dirty="0" err="1" smtClean="0">
            <a:gradFill>
              <a:gsLst>
                <a:gs pos="14159">
                  <a:schemeClr val="tx1"/>
                </a:gs>
                <a:gs pos="32000">
                  <a:schemeClr val="tx1"/>
                </a:gs>
              </a:gsLst>
              <a:lin ang="5400000" scaled="1"/>
            </a:gradFill>
            <a:latin typeface="Segoe UI Semilight" panose="020B0402040204020203" pitchFamily="34" charset="0"/>
            <a:cs typeface="Segoe UI Semilight" panose="020B04020402040202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32CF287E-6D4E-B04D-968B-9D5B29F3BDBA}" vid="{00CDD618-3E28-154E-A374-18A10703690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Amazon_Hub_Template</Template>
  <TotalTime>39655</TotalTime>
  <Words>745</Words>
  <Application>Microsoft Office PowerPoint</Application>
  <PresentationFormat>Custom</PresentationFormat>
  <Paragraphs>116</Paragraphs>
  <Slides>13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7" baseType="lpstr">
      <vt:lpstr>Segoe UI Semilight</vt:lpstr>
      <vt:lpstr>Amazon Ember Thin</vt:lpstr>
      <vt:lpstr>Amazon Ember</vt:lpstr>
      <vt:lpstr>Amazon Ember Light</vt:lpstr>
      <vt:lpstr>Segoe Script</vt:lpstr>
      <vt:lpstr>Trebuchet MS</vt:lpstr>
      <vt:lpstr>Segoe UI</vt:lpstr>
      <vt:lpstr>Amazon Ember BOLD</vt:lpstr>
      <vt:lpstr>Arial</vt:lpstr>
      <vt:lpstr>Wingdings</vt:lpstr>
      <vt:lpstr>Dubai Medium</vt:lpstr>
      <vt:lpstr>Harlow Solid Italic</vt:lpstr>
      <vt:lpstr>Avenir Medium</vt:lpstr>
      <vt:lpstr>Prime Sky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Amazon Corporate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Buie, Rick</dc:creator>
  <dc:description>Prime</dc:description>
  <cp:lastModifiedBy>Harvey, James</cp:lastModifiedBy>
  <cp:revision>349</cp:revision>
  <cp:lastPrinted>2017-04-04T23:08:01Z</cp:lastPrinted>
  <dcterms:created xsi:type="dcterms:W3CDTF">2021-08-09T21:01:13Z</dcterms:created>
  <dcterms:modified xsi:type="dcterms:W3CDTF">2022-10-25T06:36:33Z</dcterms:modified>
</cp:coreProperties>
</file>

<file path=docProps/thumbnail.jpeg>
</file>